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14BED-6069-47CC-BD2D-B2C781531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61058-C317-4A39-99A4-7AF0B8FC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098D-9F99-4DC6-8AAF-72B55955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CDE32-D637-46E6-A9A3-33B729D0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4159B-A762-4F15-969D-D754BBEF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A4CFB-2F59-44AF-AAE6-451BC05D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16133-AB7D-48A5-ADA9-38C43538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249DE-D1AE-49FD-AB2D-69DB3FA6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5411E-F70F-47B9-A311-2CE70576B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71B2C-5612-4925-ABB1-2AEB422C5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B842F-22DC-4A84-9952-D399678E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1214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CAPP技术概述</a:t>
            </a:r>
          </a:p>
          <a:p>
            <a:r>
              <a:t>CAPP系统架构与功能</a:t>
            </a:r>
          </a:p>
          <a:p>
            <a:r>
              <a:t>CAPP关键技术与算法</a:t>
            </a:r>
          </a:p>
          <a:p>
            <a:r>
              <a:t>CAPP实施方法与步骤</a:t>
            </a:r>
          </a:p>
          <a:p>
            <a:r>
              <a:t>CAPP应用案例及效果分析</a:t>
            </a:r>
          </a:p>
          <a:p>
            <a:r>
              <a:t>CAPP技术发展趋势及挑战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80" b="5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CAPP定义与发展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CAPP（Computer-Aided Process Planning，计算机辅助工艺规划）是指利用计算机技术辅助工艺人员进行工艺规划的一种方法和技术。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CAPP技术的发展经历了从手工编制工艺到计算机辅助编制工艺的历程，随着计算机技术的不断发展和应用，CAPP技术也在不断发展和完善。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CAPP技术通过计算机对零件信息进行自动处理，生成工艺规程文件，包括工艺路线、工序内容、设备、工装、切削参数等。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CAPP技术具有自动化、智能化、集成化等特点，能够大大提高工艺规划的效率和准确性，降低生产成本，提高企业竞争力。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CAPP技术原理及特点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CAPP技术特点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机械制造领域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CAPP技术在机械制造领域应用广泛，包括汽车、航空航天、船舶、兵器等制造行业。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电子信息领域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随着电子信息技术的不断发展，CAPP技术也逐渐应用于电子产品的制造过程中。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其他制造领域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CAPP技术还可以应用于其他制造领域，如纺织、轻工、食品等。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CAPP技术应用领域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CAPP系统架构与功能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支持多用户并发访问，提供稳定的数据交换和处理能力。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客户端/服务器架构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易于扩展和定制，满足不同企业的个性化需求。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模块化设计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支持与CAD、CAM、ERP等系统的无缝集成，实现数据共享和流程协同。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开放性与集成性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CAPP系统整体架构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数据存储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数据检索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数据版本控制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数据权限管理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数据管理模块功能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支持多种数据库管理系统，确保数据的安全性和可靠性。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记录数据的修改历史和版本信息，便于追溯和比较。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提供高效的数据检索机制，方便用户快速找到所需数据。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实现精细化的数据权限控制，保护企业核心机密。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工艺流程设计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支持自定义工艺流程，实现工艺路线的灵活配置。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工艺资源管理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统一管理工艺资源，如设备、刀具、夹具等，提高资源利用率。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工艺知识库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积累并共享工艺经验和知识，提高工艺设计效率和质量。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运用先进的优化算法，对工艺流程进行自动优化，降低成本和提高效率。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工艺设计模块功能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加工参数优化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基于实验数据和算法模型，对加工参数进行自动优化，提高加工质量和效率。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工艺过程仿真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通过三维建模和动画演示，直观地展示工艺过程，便于理解和分析。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碰撞检测与避免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在仿真过程中进行碰撞检测，提前发现并解决潜在的工艺问题。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性能评估与预测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对工艺方案进行性能评估和预测，为企业决策提供科学依据。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优化与仿真模块功能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CAPP关键技术与算法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基于规则的特征识别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利用预定义的规则对零件几何形状进行匹配和识别，提取出加工特征。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基于深度学习的特征识别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利用深度学习技术对零件图像进行特征提取和分类，实现加工特征的自动识别。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基于图论的特征识别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将零件几何形状表示为图结构，通过图匹配算法识别加工特征。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特征识别技术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基于规则的工艺决策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根据预定义的工艺规则和专家经验，对加工特征进行工艺路线规划和工序排序。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基于优化算法的工艺决策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利用优化算法对工艺路线进行自动优化，提高加工效率和降低成本。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基于人工智能的工艺决策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结合人工智能技术，对工艺决策过程进行智能化处理，提高决策准确性和效率。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工艺决策方法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遗传算法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通过模拟自然选择和遗传机制，对工艺路线进行全局优化，寻找最优解。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蚁群算法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模拟蚂蚁觅食行为，通过信息素传递和路径选择，实现工艺路线的优化。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模拟退火算法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借鉴固体退火过程，通过随机搜索和概率接受准则，寻找工艺路线的近似最优解。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优化算法在CAPP中应用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https://d.book118.com/836001214013010043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2024-09-10T19:56:03.081</cp:lastPrinted>
  <dcterms:created xsi:type="dcterms:W3CDTF">2024-09-10T11:56:03Z</dcterms:created>
  <dcterms:modified xsi:type="dcterms:W3CDTF">2024-09-10T11:56:05Z</dcterms:modified>
</cp:coreProperties>
</file>