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9ED54-9ADC-47C3-8317-AE4BF01D7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08F5C-20F8-41B0-B624-2D0522ABB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20ED3-AB8E-47BC-B3AB-413807F84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28A1C-B685-4F76-BCF5-06E339958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94CDC1-472E-4742-9C4E-B55F0239E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3181A-2E85-4F4E-9FEC-65F5EA500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57A46-6A49-4BCA-927B-07B218D5D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033E4-C319-427F-8731-A743250BC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A73E6-DCCA-4B3E-8B7B-7940C231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567A6-9B3B-4A22-BEA8-247BDFD22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EA180-D247-495A-862F-FA629CBA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02024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护理情景模拟战略分析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护理情景模拟的种类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护理情景模拟的应用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护理情景模拟的挑战与对策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护理情景模拟的前景展望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护理情景模拟是一种模拟真实护理场景的方法，通过模拟实际护理工作中的各种情况，帮助护理人员提高应对突发状况的能力和护理技能。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情景模拟具有高度的真实感和实践性，能够让护理人员在模拟环境中获得实际工作经验，提高护理质量和安全性。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通过模拟实际护理工作中的突发状况，帮助护理人员熟悉应急处理流程，提高应对突发状况的技能和心理素质。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提高护理人员应对突发状况的能力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情景模拟能够让护理人员在模拟环境中反复练习，提高操作技能和护理水平，从而在实际工作中更好地为患者服务。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提升护理人员技能水平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情景模拟能够促进护理团队之间的沟通和协作，提高团队协同作战能力，确保在紧急情况下能够迅速、准确地应对。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增强护理团队协同作战能力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通过情景模拟发现和纠正护理工作中的问题和漏洞，降低实际工作中的护理风险，提高患者的安全性和满意度。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降低护理风险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情景模拟的意义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护理情景模拟的种类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47" b="26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模拟患者护理过程中的真实场景，提高护士的护理技能和应对能力。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通过模拟患者护理过程中的各种情况，如病情变化、并发症处理等，使护士能够更好地理解患者需求，提高护理技能和应对能力。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患者护理情景模拟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86" r="315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模拟实际工作中的技能操作场景，提高护士的操作技能和规范性。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通过模拟实际工作中的技能操作场景，如急救技能、输液技能等，使护士能够更好地掌握操作技能，提高操作规范性和安全性。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护士技能培训情景模拟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92" r="20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模拟紧急护理情况，提高护士的应急反应和紧急处理能力。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通过模拟紧急护理情况，如突发病情、急救情况等，使护士能够更好地掌握应急反应和处理方法，提高紧急处理能力。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紧急护理情景模拟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模拟多学科协作的护理场景，提高护士的团队协作和沟通能力。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通过模拟多学科协作的护理场景，如联合治疗、多学科会诊等，使护士能够更好地了解其他学科的护理需求和协作方式，提高团队协作和沟通能力。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跨学科护理情景模拟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https://d.book118.com/836002024223010041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2024-09-08T21:55:01.182</cp:lastPrinted>
  <dcterms:created xsi:type="dcterms:W3CDTF">2024-09-08T13:55:01Z</dcterms:created>
  <dcterms:modified xsi:type="dcterms:W3CDTF">2024-09-08T13:55:02Z</dcterms:modified>
</cp:coreProperties>
</file>