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98267-4F6A-48CB-AD68-6E16B0468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5C8EC-BC4A-4CFB-BF7C-BD7A12ED3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3C21A-8C97-4787-B57B-7E4EE2E07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65B76-48E6-4BD6-A759-495E686CA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BB6051-1ED0-40C8-B16A-9C5A82B4A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920E38-D4D9-4109-A535-7F0170B53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50C4D6-3F0F-45F6-A65D-3390E25D3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BBFCD-0B78-4F9D-938B-3AAFA9CDD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E086B-00B7-40D9-B80B-A7B8015FC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C9623-6A7F-4C79-A845-FC35C14B2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D68D5-9A1D-4A45-94E2-637F2FC4F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02225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护理用具 技术 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护理用具技术现状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护理技术创新案例分析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未来护理技术创新展望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随着人口老龄化趋势加剧，对护理用具的需求不断增加。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58" r="173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健康意识提高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技术不断创新，为护理用具的研发和应用提供了更多可能性。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人们对健康和护理的需求日益增长，对护理用具的品质和功能要求更高。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护理用具的使用能够提高老年人和行动不便者的生活质量，减轻家庭和社会的负担。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3218" r="2321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针对不同疾病和康复需求，护理用具能够提供有效的辅助治疗和康复支持。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通过使用护理用具，可以降低医疗成本，减轻医疗系统的负担。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护理用具的重要性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护理用具技术现状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如手动轮椅、拐杖、便盆等，主要用于基本生活需求。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手动护理用具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如电动轮椅、电动升降床、电动吸痰器等，提供更便利的操作方式。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电动护理用具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如智能护理床、智能护理机器人等，具备自动识别和辅助功能。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智能护理用具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现有护理用具种类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便携式设计方便用户携带和使用。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现有护理用具设计注重实用性，满足基本护理需求。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材料选择和工艺制造确保了产品的耐用性。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5308" b="153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884" r="588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现有护理用具技术特点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673" b="136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现有护理用具技术挑战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技术更新换代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随着科技发展，需要不断更新护理用具技术以适应市场需求。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不同用户有不同的需求，如何满足个性化需求是技术挑战之一。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提高产品的安全性能是技术发展的重要方向。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护理技术创新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抗菌材料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抗菌材料能够抑制细菌生长，减少感染风险，常用于护理用具的接触面，如床单、被套、手套等。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纳米材料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纳米材料具有优异的抗菌、防污、自清洁性能，可用于制作护理用具的涂层，提高护理用具的卫生性能。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高分子材料具有优良的耐磨、耐腐蚀、抗冲击性能，常用于制作护理用具的表面材料，提高耐用性和舒适性。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新材料在护理用具中的应用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https://d.book118.com/836002225014010100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2024-09-23T21:43:13.108</cp:lastPrinted>
  <dcterms:created xsi:type="dcterms:W3CDTF">2024-09-23T13:43:13Z</dcterms:created>
  <dcterms:modified xsi:type="dcterms:W3CDTF">2024-09-23T13:43:15Z</dcterms:modified>
</cp:coreProperties>
</file>