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4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8FD39-C182-4DAD-9F6A-70A9AD867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4BFFA-1976-4CDC-85CD-4D9AC969C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51BE7-3150-4782-8E9D-F813BC8C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A9AD6-A42A-4604-9D15-C4D0EAFA7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8DA20-66A9-4E01-A161-382380472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C41E4-EDB4-4831-81CB-EDF0A2A9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CB749-1AEC-4977-8BA0-8BD4DA446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79C83-F3DE-4D56-8AD8-7CC0894D7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7A669-61A5-4871-BDBC-04618DDF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85D84-49C4-45D3-B4E9-0B2FA197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D8B7E-69AD-494C-A87D-2A675F21D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ags" Target="../tags/tag274.xml" /><Relationship Id="rId20" Type="http://schemas.openxmlformats.org/officeDocument/2006/relationships/tags" Target="../tags/tag292.xml" /><Relationship Id="rId21" Type="http://schemas.openxmlformats.org/officeDocument/2006/relationships/tags" Target="../tags/tag293.xml" /><Relationship Id="rId22" Type="http://schemas.openxmlformats.org/officeDocument/2006/relationships/tags" Target="../tags/tag294.xml" /><Relationship Id="rId23" Type="http://schemas.openxmlformats.org/officeDocument/2006/relationships/tags" Target="../tags/tag295.xml" /><Relationship Id="rId24" Type="http://schemas.openxmlformats.org/officeDocument/2006/relationships/tags" Target="../tags/tag296.xml" /><Relationship Id="rId25" Type="http://schemas.openxmlformats.org/officeDocument/2006/relationships/tags" Target="../tags/tag297.xml" /><Relationship Id="rId26" Type="http://schemas.openxmlformats.org/officeDocument/2006/relationships/tags" Target="../tags/tag298.xml" /><Relationship Id="rId27" Type="http://schemas.openxmlformats.org/officeDocument/2006/relationships/tags" Target="../tags/tag299.xml" /><Relationship Id="rId28" Type="http://schemas.openxmlformats.org/officeDocument/2006/relationships/tags" Target="../tags/tag300.xml" /><Relationship Id="rId29" Type="http://schemas.openxmlformats.org/officeDocument/2006/relationships/tags" Target="../tags/tag301.xml" /><Relationship Id="rId3" Type="http://schemas.openxmlformats.org/officeDocument/2006/relationships/tags" Target="../tags/tag275.xml" /><Relationship Id="rId30" Type="http://schemas.openxmlformats.org/officeDocument/2006/relationships/tags" Target="../tags/tag302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8.xml" /><Relationship Id="rId3" Type="http://schemas.openxmlformats.org/officeDocument/2006/relationships/tags" Target="../tags/tag319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tags" Target="../tags/tag3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03215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正方形的性质与判定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正方形的性质</a:t>
            </a: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正方形的判定</a:t>
            </a: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正方形的应用</a:t>
            </a: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正方形的拓展知识</a:t>
            </a:r>
          </a:p>
        </p:txBody>
      </p:sp>
    </p:spTree>
    <p:custDataLst>
      <p:tags r:id="rId1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正方形的性质</a:t>
            </a:r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正方形的定义</a:t>
            </a:r>
          </a:p>
        </p:txBody>
      </p:sp>
      <p:sp>
        <p:nvSpPr>
          <p:cNvPr id="10496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对角线互相垂直</a:t>
            </a:r>
          </a:p>
        </p:txBody>
      </p:sp>
      <p:sp>
        <p:nvSpPr>
          <p:cNvPr id="10497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四个角都是直角</a:t>
            </a:r>
          </a:p>
        </p:txBody>
      </p:sp>
      <p:sp>
        <p:nvSpPr>
          <p:cNvPr id="10497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对边相等</a:t>
            </a:r>
          </a:p>
        </p:txBody>
      </p:sp>
      <p:sp>
        <p:nvSpPr>
          <p:cNvPr id="10497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既是矩形又是菱形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正方形的边长关系</a:t>
            </a:r>
          </a:p>
        </p:txBody>
      </p:sp>
      <p:sp>
        <p:nvSpPr>
          <p:cNvPr id="10497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边长相等：正方形的四条边都相等</a:t>
            </a:r>
          </a:p>
        </p:txBody>
      </p:sp>
      <p:sp>
        <p:nvSpPr>
          <p:cNvPr id="10497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对角线相等：正方形的两条对角线长度相等</a:t>
            </a:r>
          </a:p>
        </p:txBody>
      </p:sp>
      <p:sp>
        <p:nvSpPr>
          <p:cNvPr id="10497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邻边垂直：正方形的相邻两边互相垂直</a:t>
            </a:r>
          </a:p>
        </p:txBody>
      </p:sp>
      <p:sp>
        <p:nvSpPr>
          <p:cNvPr id="10497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四个角都是直角：正方形的每个角都是直角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正方形的角度关系</a:t>
            </a:r>
          </a:p>
        </p:txBody>
      </p:sp>
      <p:sp>
        <p:nvSpPr>
          <p:cNvPr id="104983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四个角都是直角</a:t>
            </a:r>
          </a:p>
        </p:txBody>
      </p:sp>
      <p:sp>
        <p:nvSpPr>
          <p:cNvPr id="104983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对角相等</a:t>
            </a:r>
          </a:p>
        </p:txBody>
      </p:sp>
      <p:sp>
        <p:nvSpPr>
          <p:cNvPr id="104983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邻角互补</a:t>
            </a:r>
          </a:p>
        </p:txBody>
      </p:sp>
      <p:sp>
        <p:nvSpPr>
          <p:cNvPr id="104983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对角线互相垂直平分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正方形的面积和周长</a:t>
            </a:r>
          </a:p>
        </p:txBody>
      </p:sp>
      <p:sp>
        <p:nvSpPr>
          <p:cNvPr id="10498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面积公式：S=a*a</a:t>
            </a:r>
          </a:p>
        </p:txBody>
      </p:sp>
      <p:sp>
        <p:nvSpPr>
          <p:cNvPr id="10499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面积和周长的应用：计算正方形面积和周长的方法及在生活中的应用</a:t>
            </a:r>
          </a:p>
        </p:txBody>
      </p:sp>
      <p:sp>
        <p:nvSpPr>
          <p:cNvPr id="10499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面积和周长的关系：面积越大，周长越长</a:t>
            </a:r>
          </a:p>
        </p:txBody>
      </p:sp>
      <p:sp>
        <p:nvSpPr>
          <p:cNvPr id="10499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周长公式：P=4*a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正方形的判定</a:t>
            </a:r>
          </a:p>
        </p:txBody>
      </p:sp>
      <p:sp>
        <p:nvSpPr>
          <p:cNvPr id="10499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判定条件</a:t>
            </a:r>
          </a:p>
        </p:txBody>
      </p:sp>
      <p:sp>
        <p:nvSpPr>
          <p:cNvPr id="10501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定义：四边相等且四个角都是直角的四边形是正方形</a:t>
            </a:r>
          </a:p>
        </p:txBody>
      </p:sp>
      <p:sp>
        <p:nvSpPr>
          <p:cNvPr id="10501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对角线相等的四边形是正方形</a:t>
            </a:r>
          </a:p>
        </p:txBody>
      </p:sp>
      <p:sp>
        <p:nvSpPr>
          <p:cNvPr id="10501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对角线互相垂直且平分的四边形是正方形</a:t>
            </a:r>
          </a:p>
        </p:txBody>
      </p:sp>
      <p:sp>
        <p:nvSpPr>
          <p:cNvPr id="10501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邻边相等且一个角是直角的四边形是正方形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判定方法</a:t>
            </a:r>
          </a:p>
        </p:txBody>
      </p:sp>
      <p:sp>
        <p:nvSpPr>
          <p:cNvPr id="105021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21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21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21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21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邻边相等法：如果一个四边形的两组邻边相等，则该四边形是正方形。</a:t>
            </a:r>
          </a:p>
        </p:txBody>
      </p:sp>
      <p:sp>
        <p:nvSpPr>
          <p:cNvPr id="105022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定义法：根据正方形的定义进行判定，即四边相等且四个角都是直角的四边形是正方形。</a:t>
            </a:r>
          </a:p>
        </p:txBody>
      </p:sp>
      <p:sp>
        <p:nvSpPr>
          <p:cNvPr id="105022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对角线相等的四边形：如果一个四边形的对角线相等，则该四边形是正方形。</a:t>
            </a:r>
          </a:p>
        </p:txBody>
      </p:sp>
      <p:sp>
        <p:nvSpPr>
          <p:cNvPr id="105022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特殊角度法：如果一个四边形的一个角是直角，则该四边形是正方形。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判定步骤</a:t>
            </a:r>
          </a:p>
        </p:txBody>
      </p:sp>
      <p:sp>
        <p:nvSpPr>
          <p:cNvPr id="105026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6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7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7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7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判定技巧：正方形的判定技巧和注意事项</a:t>
            </a:r>
          </a:p>
        </p:txBody>
      </p:sp>
      <p:sp>
        <p:nvSpPr>
          <p:cNvPr id="105027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7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判定方法：正方形的判定方法和步骤</a:t>
            </a:r>
          </a:p>
        </p:txBody>
      </p:sp>
      <p:sp>
        <p:nvSpPr>
          <p:cNvPr id="105028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判定条件：正方形的判定条件和特点</a:t>
            </a:r>
          </a:p>
        </p:txBody>
      </p:sp>
      <p:sp>
        <p:nvSpPr>
          <p:cNvPr id="105028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定义：正方形的定义和性质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https://d.book118.com/836003215223010030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0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正方形的性质与判定</vt:lpstr>
      <vt:lpstr>目录</vt:lpstr>
      <vt:lpstr>添加章节标题</vt:lpstr>
      <vt:lpstr>正方形的性质</vt:lpstr>
      <vt:lpstr>正方形的定义</vt:lpstr>
      <vt:lpstr>正方形的边长关系</vt:lpstr>
      <vt:lpstr>正方形的角度关系</vt:lpstr>
      <vt:lpstr>正方形的面积和周长</vt:lpstr>
      <vt:lpstr>正方形的判定</vt:lpstr>
      <vt:lpstr>判定条件</vt:lpstr>
      <vt:lpstr>判定方法</vt:lpstr>
      <vt:lpstr>判定步骤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2024-08-29T02:33:27.394</cp:lastPrinted>
  <dcterms:created xsi:type="dcterms:W3CDTF">2024-08-28T18:33:27Z</dcterms:created>
  <dcterms:modified xsi:type="dcterms:W3CDTF">2024-08-28T18:33:29Z</dcterms:modified>
</cp:coreProperties>
</file>