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F163A-5111-4116-A9DC-9588BDA1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2AC7F-CC03-42E6-880F-67FB3189C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E30A1-D074-4131-A02F-70197734E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F5474-38DD-4238-9147-FFEEA1985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5A89EE-E874-478D-AA6E-2BAD056B4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D09B5F-FD83-4FCE-8718-2B0B083CC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CD6A88-9530-4CD5-A07D-1ACF31EB9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0D58D-7289-4693-9944-26CECD25A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2AE07-96D9-4516-B0B8-6EF6D093A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9E97A-E238-4E63-9693-105E57D5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0DADB-FBE8-48A5-AB24-1232B86BA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0423421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80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语文八年级下册《马说》优秀课件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课文解析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深入理解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拓展学习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课后作业与思考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唐代社会环境与文学概况，唐代文人及其作品在文学史上的地位。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韩愈在政治上受到打压，转而投入文学创作的背景。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《马说》的创作背景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699" r="38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韩愈的生平、文学成就及其在唐宋古文运动中的重要地位。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作者介绍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韩愈因上书反对外戚专权而遭贬谪，期间创作《马说》等作品。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《马说》的作者及创作背景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通过学习《马说》，培养学生的文学鉴赏能力和文言文阅读理解能力。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掌握《马说》的文学特色、思想内涵以及韩愈的文学风格。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学习重点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课程目标及学习重点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课文解析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《马说》是唐代文学家韩愈的一篇杂文，通过对马的悲惨遭遇的描述，表达了对人才被埋没的愤懑和感慨。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《马说》全文分为三段，第一段描述了千里马被埋没的普遍现象，第二段揭示了千里马被埋没的根本原因，第三段表达了作者对人才被埋没的愤懑和感慨。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《马说》的语言质朴自然，表达了作者对千里马的同情和感慨，同时也反映了当时社会对人才的不重视和埋没。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文本语言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《马说》的文本解析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文章通过描述千里马的悲惨遭遇，表达了作者对人才被埋没的愤懑和感慨，呼吁社会重视人才，让人才得到应有的尊重和发挥。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主题思想的体现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文章通过生动的比喻和形象的描述，将千里马的遭遇和人才的命运联系起来，深刻揭示了当时社会对人才的不重视和埋没，呼吁社会改变这种不合理的现象。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06" r="20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《马说》中的主题思想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文章采用了托物言志的手法，通过描述千里马的悲惨遭遇来表达作者的情感和思想，语言质朴自然，情感真挚动人。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通过生动的比喻和形象的描述，将千里马的遭遇和人才的命运联系起来，深刻揭示了当时社会对人才的不重视和埋没，呼吁社会改变这种不合理的现象。同时，文章的语言质朴自然，情感真挚动人，让读者能够深刻感受到作者的情感和思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艺术特色的体现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《马说》的艺术特色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深入理解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https://d.book118.com/836004234213010033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2024-09-02T13:26:58.261</cp:lastPrinted>
  <dcterms:created xsi:type="dcterms:W3CDTF">2024-09-02T05:26:58Z</dcterms:created>
  <dcterms:modified xsi:type="dcterms:W3CDTF">2024-09-02T05:27:00Z</dcterms:modified>
</cp:coreProperties>
</file>