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F3BBF3-9679-48BF-A56F-94DF11E1B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9F450A-6CA7-4977-8C66-3E70A7CDFC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454B9E-B5A9-4DDF-A669-40AFC3E0F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DCF4F5-2ECD-4E44-B5DE-ECD440A481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487A6D-4CEC-437E-B87D-ED289BCB56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C2DE0E-147E-45AD-83F3-A71668A4AA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548D43-626B-4FE4-86B3-56C6D73997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7D6E96-082C-4C59-930E-5068947B3C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8DC9B-38C8-490C-BA0B-1EA809655E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38E7CE-829B-49C5-8823-A56C8314D7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16B323-8A4B-4913-8B63-0773D5E9A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010154154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Pediatric pneumonia in English</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Clinical declaration</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Diagnosis and differential diagnosis</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Treatment and Prevention</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Prognosis and outcome</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Case analysis</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Introduction</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 Pediatric pneumonia is a lung infection that occurs in children and is commonly caused by bacteria, viruses, or fungi</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 Pediatric pneumonia can be classified as community acquired or hospital acquired, depending on where the child contracts the infection</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Definition and classification</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Classification</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Definition</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Pathogenesis</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The pathogenes of pediatrics pneumonia are complex and involve the interaction of the infectious agent with the host's immune system</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Pathogenic agents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The most common pathogenic agents of pediatric pneumonia are bacteria, such as Streptococcus pneumoniae and Haemophilus influenzae type b (Hib), and viruses, including respiratory syncytial virus (RSV) and influenza virus</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Pathogenesis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 Pediatric pneumonia is a common respiratory infection that affects children of all ages</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Epiology</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 The incident of pediatric pneumonia is highest in developing countries and among children younger than 5 years old The morality rate is highest among children younger than 2 years old and in developing countries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Incident and morality</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Epidemiology</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Clinical declaration</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Cough</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The most common symptom of pediatric pneumonia, of productive with green or yellow mucus</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Over</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Children with pneumonia often have a fever, which may be high and persistent</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Tachypnea</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Fast breaking, with the number of breaks per minute of exceeding the normal range for the child's age</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Dyspnea</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Difficultly breaking, often associated with wheeling or grinding</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Cyanosis</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Blueish dissolution of the skin or lips due to oxygen deprivation, a multiple sign that requires immediate medical attention</a:t>
            </a:r>
          </a:p>
        </p:txBody>
      </p:sp>
      <p:sp>
        <p:nvSpPr>
          <p:cNvPr id="18" name="AutoShape 18"/>
          <p:cNvSpPr/>
          <p:nvPr/>
        </p:nvSpPr>
        <p:spPr>
          <a:xfrm>
            <a:off x="5193089"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Symptom</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Rales</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Cracking or wheeling sounds heard on auditing, indicating fluid in the lungs</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Tachycardia</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Fast heart rate, often due to systemic inflation</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Tachypnea</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Fast breaking, as mentioned above</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Hypoxia</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Low oxygen saturation in the blood, indicating oxygen deprivation</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Incremental…</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Children may show signs of respiratory stress, such as flashing nostrils or using accessory music to break</a:t>
            </a:r>
          </a:p>
        </p:txBody>
      </p:sp>
      <p:sp>
        <p:nvSpPr>
          <p:cNvPr id="18" name="AutoShape 18"/>
          <p:cNvSpPr/>
          <p:nvPr/>
        </p:nvSpPr>
        <p:spPr>
          <a:xfrm>
            <a:off x="5193089"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Sign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Complications</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Legal effect</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Fluid accumulation between the lungs and the chest wall, causing pain and restricting lung expansion</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Heart disease</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Pneumonia can lead to heart disease in children with underlying cardiovascular conditions</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Shock</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Severe hypotension and organic hyperfusion due to severe infection or sepsis</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Multi organizational failure</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When severe, pneumonia can lead to failure of multiple organisms, such as the liver, kidneys, and brain</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Diagnosis and differential diagnosis</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History of symptoms</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 Children with pneumonia often have symptoms such as fever, cough, and diversity breaking The duration and severity of these symptoms can help diagnose pneumonia</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Physical examination</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 During the physical examination, doctors will listen to the lungs for signs of wheeling, cracking, or reduced bread sounds, which may indicate pneumonia</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Imaging tests</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 X-rays or Chest CT scans can show signs of pneumonia, such as consolidation or atelectasis of the lungs</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Diagnostic criteria</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 Bronchiolitis is a common cause of respiratory distress in young children, often caused by respiratory syncytial virus (RSV) It shares some symbols with pneumonia but is usually less severe and does not involve lung consolidation</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Asthma</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 Children with asthma may have wheeling and diversity breaking, similar to pneumonia However, astroma is commonly associated with a history of acute symptoms and responses well to pathologists</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Bronchiolitis</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Differential diagnosis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https://d.book118.com/836010154154010032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2024-08-31T22:11:22.224</cp:lastPrinted>
  <dcterms:created xsi:type="dcterms:W3CDTF">2024-08-31T14:11:22Z</dcterms:created>
  <dcterms:modified xsi:type="dcterms:W3CDTF">2024-08-31T14:11:24Z</dcterms:modified>
</cp:coreProperties>
</file>