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1733F-52A9-41D6-9D65-8E85D342F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D3C44-B6CE-4797-9B37-6EEFE5C80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2F007-E4F6-4C75-8D15-161EF210A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6B320-2DE8-4322-B575-7B6A4936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933CB-3D92-4179-9686-592EEFFB0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CAE93D-6F75-4721-8D80-15B0A104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7AA30-B77E-45DC-9479-13BE252EC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FE0E6-0406-46A5-9701-93EA7D63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FA918-90EC-437D-9573-3DC236BF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4FA93-8D8F-4D1C-B889-C2E7F72E0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AF4A8-5A3D-458A-9001-314B5E1C7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121212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pdgfra基因突变与卵巢癌的发生关系研究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pdgfra基因突变与卵巢癌发生关系的研究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卵巢癌是女性生殖系统常见的恶性肿瘤之一，其发病率和死亡率较高。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卵巢癌的发生与多种基因突变有关，其中pdgfra基因是一个重要的候选基因。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目前关于pdgfra基因突变与卵巢癌发生关系的研究较少，需要进一步探讨。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04" r="2380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探讨pdgfra基因突变与卵巢癌发生的关系。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分析pdgfra基因突变对卵巢癌细胞生物学行为的影响。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为卵巢癌的早期诊断、治疗和预后评估提供理论依据。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PDGFA基因是编码血小板衍生生长因子受体α（PDGFRα）的基因，PDGFRα是一种酪氨酸激酶受体，在细胞信号转导中发挥重要作用。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编码血小板衍生生长因子受体α（PDGFRα）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PDGFRα通过与其配体血小板衍生生长因子（PDGF）结合，激活一系列信号转导通路，调控细胞的生长、增殖和分化。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调控细胞生长和分化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958" r="30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启动子突变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影响基因转录起始，导致基因表达水平改变。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错义突变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导致氨基酸替换，影响蛋白质功能。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插入或缺失突变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导致基因结构改变，影响基因表达。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基因突变与疾病关联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肿瘤发生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基因突变可能导致细胞生长失控，引发肿瘤发生。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遗传性疾病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基因突变可能导致遗传性疾病的发生，如囊性纤维化、镰状细胞贫血等。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卵巢癌概述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卵巢癌主要分为上皮性卵巢癌、生殖细胞肿瘤、性索间质肿瘤和转移性肿瘤等类型。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卵巢癌早期症状不明显，发现时往往已处于晚期，具有较高的死亡率，是女性生殖系统常见的恶性肿瘤之一。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卵巢癌的分类和特征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https://d.book118.com/836012121205010050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2024-09-16T04:37:54.012</cp:lastPrinted>
  <dcterms:created xsi:type="dcterms:W3CDTF">2024-09-15T20:37:54Z</dcterms:created>
  <dcterms:modified xsi:type="dcterms:W3CDTF">2024-09-15T20:37:56Z</dcterms:modified>
</cp:coreProperties>
</file>