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9B04C-46EB-4F0B-960D-EDA670617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DFE8E-46A3-48AC-8A67-6006B93F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53184-9853-4CA3-B819-F4C4FD82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3EA14-02FF-4484-9DCD-50059958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8BAE0-244F-42B5-9272-AE317227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DD308-8237-4545-B89D-8D53302C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95549-AA3A-43AF-B958-C4259845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8DA4E-A233-4751-AB36-41D9A0E7B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34FF4-FDDD-4038-9C45-756860E01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05C38-A0D4-434A-AD88-98C18DB8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7DD89-73C7-4B37-B724-A4D89651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1424101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智慧医院患者就诊与会诊管理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患者就诊管理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会诊管理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医疗安全与质量控制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137" r="111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79" b="34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医疗行业现状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当前医疗行业面临着患者数量增加、医疗资源紧张、服务质量要求提高等多重挑战。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智慧医院的出现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随着科技的进步和医疗行业的发展，智慧医院作为一种新型的医疗服务模式应运而生。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智慧医院通过运用先进的信息技术和管理理念，优化医疗资源配置，提高医疗服务效率和质量，为患者提供更加便捷、高效的就诊体验。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智慧医院是一种基于信息化、智能化技术的医疗服务机构，通过整合医疗资源、优化医疗流程、提升医疗服务水平，实现患者与医务人员、医疗机构、医疗设备之间的互动。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293" r="2529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智慧医院具有信息化、智能化、便捷化、人性化等特点，能够实现医疗服务的全流程、全方位管理。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智慧医院包括智慧医疗管理系统、智慧医疗服务系统、智慧医疗决策支持系统等组成部分，涵盖了医疗服务的各个方面。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患者就诊管理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支持线上、线下多种挂号方式，患者可通过手机APP、微信公众号、自助机或窗口进行挂号。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根据患者病情、科室忙闲程度、医生专业方向等因素，实现智能分诊，确保患者能够得到及时、准确的诊疗。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系统自动记录患者的挂号信息，包括挂号时间、科室、医生等，方便后续就诊流程的管理。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挂号信息记录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挂号与分诊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系统通过显示屏、语音提示等方式提醒患者当前候诊状态，减少患者等待焦虑。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候诊提醒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叫号方式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过号处理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支持自动叫号和手动叫号两种方式，确保叫号准确、及时。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对于过号患者，系统可自动顺延至当前队列末尾或提供重新挂号选项。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候诊与叫号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提供医生工作站功能，包括患者病历查看、医嘱录入、检查检验申请等。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医生工作站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实现电子病历管理，自动记录患者就诊信息，方便医生快速了解患者病情及历史就诊记录。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医生根据患者病情进行诊断并制定治疗方案，系统将治疗方案自动记录并与患者病历关联。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就诊与记录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医生开具的电子处方自动传输至药房，患者缴费后可直接取药。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支持多种支付方式，包括现金、银行卡、移动支付等，方便患者完成缴费。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取药提醒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系统通过短信或APP通知患者取药时间、地点及注意事项等信息，确保患者及时取药。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缴费与取药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会诊管理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申请提交后，由医院管理部门进行审批，根据病情紧急程度和医院资源情况，合理安排会诊时间和地点。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申请状态更新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医生可随时查看会诊申请状态，了解审批进度和结果。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医生可通过智慧医院系统提交会诊申请，填写患者基本信息、病情摘要、会诊目的等。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智慧医院系统建立专家库，收录各科室资深专家信息，包括专业特长、会诊经验等。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专家库建设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根据会诊申请中的病情和会诊目的，系统自动推荐相关领域的专家，医生也可手动选择专家。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系统通过短信、邮件或电话等方式通知选定的专家，告知会诊时间、地点和患者病情等信息。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会诊专家选择与通知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42" r="19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会诊记录和结论存储在智慧医院系统中，可实现长期保存和院内共享，方便医生随时查阅和参考。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会诊记录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医生在会诊过程中，可使用智慧医院系统记录会诊讨论内容、专家意见和诊断结论等。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结论汇总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系统自动整理会诊结论，形成完整的会诊报告，供医生和患者查看。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会诊过程记录与结论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医院管理部门可定期对会诊效果进行评估，包括会诊及时性、专家水平、诊断准确性等方面。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医生和患者可向医院管理部门反馈会诊过程中存在的问题和不足，提出改进建议。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医院管理部门根据评估结果和反馈意见，不断完善会诊管理流程和提高会诊质量，为患者提供更加优质的医疗服务。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会诊效果评估与改进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https://d.book118.com/836014241011010041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2024-09-07T17:58:06.052</cp:lastPrinted>
  <dcterms:created xsi:type="dcterms:W3CDTF">2024-09-07T09:58:06Z</dcterms:created>
  <dcterms:modified xsi:type="dcterms:W3CDTF">2024-09-07T09:58:08Z</dcterms:modified>
</cp:coreProperties>
</file>