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0FD1-7D3B-4D19-97CE-9BC7364E3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06D65-104C-45A1-938B-B3612D11C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821BF-C20B-4C24-937A-35ABC544C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9DFD2-A087-48C1-A5AA-372C18063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6CB67-37A2-4382-B6F4-BAE4E10F6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185D5D-EFC5-46D9-9FF2-D7AB9C9C5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30B8D2-A808-4EE8-9EF6-0E481288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09100-7232-418B-AEF5-559C770F7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08DC1-55AD-44AE-B2DB-75236B580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06110-BA32-44E0-B60F-4F3643F98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7EF61-8FEC-4039-971B-3E71C7C70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2015023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急诊科病人病情急剧恶化的护理策略与团队协作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急诊科病人病情急剧恶化概述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团队协作在急救过程中作用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监测与评估在急救过程中重要性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心理干预在急救过程中作用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急诊科病人病情急剧恶化概述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病情急剧恶化是指病人在短时间内出现严重的症状加重、生理功能急剧下降或生命体征不稳定等状况。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突然性、紧急性、危险性、需要立即采取干预措施。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病情急剧恶化定义与特点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心脑血管疾病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如心肌梗死、脑卒中等。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如急性呼吸衰竭、重症哮喘等。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外伤与创伤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如严重车祸伤、高处坠落伤等。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中毒与意外事件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如食物中毒、药物过量、溺水等。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急诊科常见病例类型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832" b="1883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快速识别与评估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要求护士具备敏锐的观察力和丰富的临床经验，能够迅速识别病情恶化的迹象。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紧急处理与救治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需要护士熟练掌握急救技能和抢救措施，能够在医生到达之前进行初步处理。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要求护士具备良好的团队协作能力和沟通技巧，能够与医生、其他护士及患者家属紧密合作，共同应对病情恶化带来的挑战。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病情恶化对护理工作挑战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护理策略制定与实施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71" b="3371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迅速识别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在病人到达急诊科后，护士应立即进行初步评估，通过观察、询问和检查，迅速识别出病情急剧恶化的病人。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优先处理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对病情危重的病人，应立即采取急救措施，如保持呼吸道通畅、建立静脉通道、给予急救药物等。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通知医生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在初步处理的同时，护士应立即通知医生，并告知病人的病情和已采取的急救措施。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快速评估与初步处理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护士应对病人进行全面的评估，包括病史、症状、体征、心理状况等，以制定个性化的护理计划。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75" r="18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根据病人的具体情况，制定明确的护理目标，如维持生命体征稳定、减轻疼痛、预防并发症等。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根据护理目标，制定相应的护理措施，如定时监测生命体征、保持舒适体位、给予心理支持等。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根据病人的病情和医生的医嘱，护士应选择合适的药物进行治疗。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在治疗过程中，护士应密切观察病人的反应，及时调整药物剂量或种类，以确保治疗效果。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护士应注意观察病人是否出现药物副作用，如过敏反应、恶心、呕吐等，并及时处理。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药物副作用监测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药物治疗及调整方案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对呼吸困难的病人，护士应及时给予氧疗，以改善病人的氧合状况。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对严重呼吸衰竭的病人，护士应配合医生进行机械通气治疗，以确保病人的呼吸功能。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对心律失常、心肌缺血等心脏疾病的病人，护士应进行心电监护，以及时发现并处理心脏事件。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非药物治疗手段应用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团队协作在急救过程中作用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38" b="44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医生、护士、药师等多角色协同作战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负责快速诊断病情，制定治疗方案，下达医嘱，并与护士、药师等紧密合作，确保治疗及时有效。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负责执行医嘱，密切观察病人病情变化，及时反馈给医生，同时协助医生进行急救操作。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负责快速准确地调配药品，提供用药咨询，确保病人用药安全有效。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定期召开团队会议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定期召开急诊科团队会议，分享经验教训，讨论改进措施，提高团队协作效率。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建立有效的信息沟通渠道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通过电子病历系统、电话、对讲机等多种方式，确保医生、护士、药师等团队成员之间信息沟通顺畅。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及时传递病情信息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护士应密切观察病人病情变化，及时将重要信息传递给医生，以便医生及时调整治疗方案。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信息沟通与传递机制建立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根据急诊科工作量和病人病情变化情况，动态调整医生、护士、药师等人力资源配置，确保救治工作顺利进行。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共享医疗资源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急诊科内各团队成员应充分利用各自的专业知识和技能，实现资源共享，提高救治效率。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优化设备资源配置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确保急诊科拥有足够的急救设备和药品，并根据实际需要进行合理配置和优化，提高设备使用效率。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资源共享与优化配置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https://d.book118.com/836020150234010050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2024-09-16T11:15:37.541</cp:lastPrinted>
  <dcterms:created xsi:type="dcterms:W3CDTF">2024-09-16T03:15:37Z</dcterms:created>
  <dcterms:modified xsi:type="dcterms:W3CDTF">2024-09-16T03:15:39Z</dcterms:modified>
</cp:coreProperties>
</file>