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99F652-B2AB-470D-BBBF-B811CB7643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86123F-5C8A-4859-8578-CF3CBF2DA1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4A58E5-C5DD-40FF-B18C-2E7B042FC8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F93EA4-76D3-4582-B605-EFA913AFEF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0EF165F-B310-4B67-9528-95E1FAADD3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67CF939-24F9-4DC7-BF45-936B85073C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F9A09F9-FA3E-4CEC-9F53-22F61758D1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05E2C9-8EE1-4C8C-9CC3-24A6FB246F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6A388F-C69B-43C7-8800-14146BBDDB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D2A433-AE31-482F-A4FA-9A5A0E5A2D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6BCD27-7E48-416A-A5A2-BC7AADD56F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6020205204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交通建设工程试验检测管理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2709" y="4939625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2709" y="5440641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试验检测管理概述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交通建设工程试验检测内容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交通建设工程试验检测方法与技术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交通建设工程试验检测管理实施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交通建设工程试验检测管理监督与评估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交通建设工程试验检测管理挑战与对策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试验检测管理概述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质量控制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通过试验检测，可以确保交通建设工程的质量符合设计要求和标准规范，防止质量问题的发生。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工程安全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试验检测能够及时发现工程中存在的安全隐患，避免交通事故的发生，保障人民群众的生命财产安全。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技术进步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通过对新材料、新工艺、新技术的试验检测，可以推动交通建设工程技术水平的提高，促进科技创新和产业升级。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试验检测的目的和意义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公正性原则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试验检测管理应坚持公正、公平、公开的原则，维护市场秩序和竞争环境。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服务性原则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试验检测管理应以服务交通建设工程为宗旨，提供及时、准确、高效的检测服务。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规范性原则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试验检测管理应符合国家法律法规、标准规范和行业规定的要求，确保管理工作的规范化和标准化。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科学性原则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试验检测应遵循科学的方法和程序，确保检测结果的准确性和可靠性。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试验检测管理的原则和要求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档案管理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对试验检测过程中产生的各种文件、资料、记录等进行整理、归档和保管。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结果报告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编制试验检测报告，对检测结果进行分析和评价，提出意见和建议。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试验检测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按照标准规范和检测方法对样品进行试验检测，记录原始数据和结果。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委托受理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接受建设单位的委托，明确检测任务和要求。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样品管理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对送检样品进行登记、编号、保管和处置等管理。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试验检测管理的流程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交通建设工程试验检测内容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30845" y="252838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20017" y="5027098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36105" y="5027098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36988" y="293181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66977" y="290681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75518" y="443644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70342" y="532092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23592" y="447077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32415" y="2756572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钢材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3241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检测其抗拉强度、屈服强度、延伸率等性能指标。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41030" y="1027328"/>
            <a:ext cx="41243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水泥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1030" y="1453445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检测其强度、安定性、凝结时间等性能指标。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5793785" y="279132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958501" y="3293513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250975" y="358598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101166" y="3337992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403006" y="359535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922225" y="5355934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598325" y="5290510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7824133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沥青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24133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检测其针入度、软化点、延度等性能指标。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9125" y="2785147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构配件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912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如桥梁支座、伸缩缝等，需检测其尺寸精度、力学性能等指标。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4890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砂石料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54890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检测其粒径、含泥量、压碎值等性能指标。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原材料及构配件检测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压实度检测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平整度检测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弯沉值检测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混凝土强度检测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施工过程质量检测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715" r="16715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5295" r="15295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214" r="16214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通过环刀法、灌砂法等手段，对路基、路面等结构层的压实度进行检测。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利用3m直尺、平整度仪等设备，对路面平整度进行检测。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采用贝克曼梁法、落锤式弯沉仪等手段，对路面结构承载能力进行检测。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通过回弹法、钻芯法等方法，对混凝土结构物强度进行检测。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通过静载和动载试验，验证桥梁结构的安全性和稳定性。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桥梁荷载试验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道路性能检测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交通安全设施验收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工程资料审查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包括路面抗滑性能、平整度、弯沉值等指标的全面检测。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对交通标志、标线、护栏等安全设施进行验收，确保其符合设计要求。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对施工过程中形成的各类试验检测报告、施工记录等资料进行审查，确保工程质量的可追溯性。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工程竣工验收检测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交通建设工程试验检测方法与技术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520" b="252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3510" b="351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7807" b="780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常规试验方法与技术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压实度试验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通过环刀法、灌砂法等对路基、路面等结构层进行压实度检测，确保达到设计要求的压实标准。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弯沉试验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采用贝克曼梁法、自动弯沉仪法等对路面结构承载能力进行检测，评估路面整体强度。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水泥混凝土强度试验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通过立方体抗压强度试验、抗折强度试验等，检测水泥混凝土结构的力学性能。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利用地质雷达对路基、隧道等隐蔽工程进行无损检测，识别内部缺陷和隐患。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地质雷达检测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880" b="188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超声波检测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红外线热像仪检测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采用超声波对桥梁、隧道等结构进行无损检测，评估结构的完整性和安全性。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利用红外线热像仪对路面、桥梁等结构进行温度分布检测，识别裂缝、空洞等缺陷。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非常规试验方法与技术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大数据分析技术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通过对海量试验检测数据进行挖掘和分析，发现数据间的关联和规律，为工程质量管理和决策提供支持。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无损检测技术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发展更加精准、快速的无损检测技术，减少对传统破坏性试验的依赖，降低检测成本和对工程的影响。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智能化检测技术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应用人工智能、机器学习等技术，实现试验检测过程的自动化和智能化，提高检测效率和准确性。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试验检测新技术与新方法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https://d.book118.com/836020205204010042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2024-09-10T09:14:24.497</cp:lastPrinted>
  <dcterms:created xsi:type="dcterms:W3CDTF">2024-09-10T01:14:24Z</dcterms:created>
  <dcterms:modified xsi:type="dcterms:W3CDTF">2024-09-10T01:14:27Z</dcterms:modified>
</cp:coreProperties>
</file>