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BBAD5-6BD6-4C50-9DD1-D46CDF1F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85BA1-0D04-4CBE-ADF7-D5FEABE41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920BC-AA72-4427-B5C7-BC38E547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34AF9-7CF6-4CE9-B711-0A758D48A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41735-993F-458E-AE92-51306ADD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FCD4E-96BF-4CF4-A427-4491BE91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D5230-254F-4BA6-BAC3-835757F4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BC1C0-B4EE-48E6-8FEF-CAF5473C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ABD2F-6EFC-44C4-BD0E-DB9AECA6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61904-BEB6-4ABA-80C3-59C4E7B4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4FBD4-183B-47B2-B00E-80810A2E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0011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安全管理办法与安全评价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安全评价方法与指标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安全事故处理与责任追究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安全管理办法是企业或组织为保障生产经营活动的安全，预防和控制事故风险，保护员工生命财产安全而制定的一系列规章制度和管理措施。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确保企业或组织的安全生产，防范和减少各类事故的发生，保障员工及相关方的安全与健康，维护社会稳定和经济发展。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85" r="286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适用于各类企业、事业单位、社会团体等组织的安全管理工作。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包括企业法人、安全管理人员、从业人员等所有与安全生产相关的单位和个人。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坚持预防为主的原则，通过加强安全教育和培训，提高员工的安全意识和技能，从源头上防范事故的发生。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采取综合性的治理措施，包括技术、管理、教育、法制等方面的手段，形成合力，共同推动安全管理工作。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严格遵守国家法律法规和行业标准，建立健全安全管理制度和操作规程，确保安全管理工作的合法性和规范性。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不断总结经验教训，持续改进安全管理方法和手段，提高安全管理水平，实现安全生产的持续改进。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安全评价方法与指标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根据安全规范制定检查表，对系统或设备进行逐项检查，识别潜在危险。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预先危险性分析法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故障模式与影响分析法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在项目或产品设计阶段，对潜在危险进行预测和分析，提出预防措施。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通过分析系统或设备的故障模式及其对系统的影响，找出薄弱环节，提出改进措施。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通过分析系统或设备的操作过程，识别潜在的危险和可操作性问题，提出解决方案。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包括人员伤亡率、工伤事故率等，反映人员安全状况。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人员安全指标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包括设备故障率、设备维修率等，反映设备安全状况。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设备安全指标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包括污染物排放达标率、环境事故发生率等，反映环境安全状况。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环境安全指标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包括安全制度完善率、安全培训合格率等，反映安全管理水平。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管理安全指标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安全评价指标设置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明确评价对象和目标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确定要评价的系统、设备或项目，以及评价的目标和要求。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收集与评价对象相关的技术资料、运行数据、事故案例等。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选择评价方法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根据评价对象的特点和评价目标，选择合适的评价方法。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进行安全评价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按照选定的评价方法进行安全评价，识别潜在的危险和薄弱环节。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针对评价中发现的问题，提出相应的改进措施和建议。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对改进措施的实施效果进行跟踪验证，确保问题得到有效解决。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根据已有的安全标准和规范，制定安全检查表，对现场进行逐项检查，识别危险源。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通过现场实地调查，了解生产工艺、设备设施、作业环境等，识别潜在的危险源。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利用专家经验、知识和判断力，对潜在的危险源进行评估和识别。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将危险源发生的可能性和后果严重程度分别划分为不同等级，构建风险矩阵，对风险进行评估。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通过对系统故障的演绎分析，找出故障原因及其逻辑关系，构建故障树，进而评估风险。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从初始事件开始，分析事件发展的各种可能性及后果，构建事件树，对风险进行评估。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93" b="106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根据风险评估结果，将风险划分为不同等级，如高风险、中风险、低风险等。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应对措施制定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针对不同等级的风险，制定相应的应对措施，如加强监管、改进工艺、提高设备安全性能等。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针对可能发生的重大危险源事件，制定相应的应急预案，明确应急处置措施和人员职责。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https://d.book118.com/836030011022010042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2024-09-09T09:26:18.035</cp:lastPrinted>
  <dcterms:created xsi:type="dcterms:W3CDTF">2024-09-09T01:26:18Z</dcterms:created>
  <dcterms:modified xsi:type="dcterms:W3CDTF">2024-09-09T01:26:20Z</dcterms:modified>
</cp:coreProperties>
</file>