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53E3B-57A6-4B1C-8DFB-2560CECE1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B8DB3-DE96-47D8-9C99-9425351B8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DD21A-AAC1-427D-9076-2A6CDABF2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2DC52-3B81-47BC-97FB-9D86914AD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720BF-7209-4633-ADC0-61C35E0E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6DE9A-965E-46D4-B056-40F9055A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F886C-00C7-4C51-AE45-B9AD6A53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6BFF7-10CF-4C2C-9209-AD6AE5A9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2766F-D754-400F-B846-9819036ED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5F09D-57C2-4B43-A647-94CC8CD3A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57978-6808-44C8-8F66-8F09420B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002205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4400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成人经口气管插管机械通气患者口腔护理</a:t>
            </a:r>
            <a:r>
              <a:rPr lang="en-US" altLang="zh-CN" sz="4400" b="1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0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成人经口气管插管机械通气患者口腔护理现状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口腔护理干预措施及效果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成人经口气管插管机械通气患者口腔护理的未来研究方向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17" b="3581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经口气管插管是抢救危重病人的重要措施，由于病人不能进食，不能吞咽，口咽部分泌物积聚，易引起口腔感染，需要口腔护理。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经口气管插管病人由于插管对口腔和咽部的刺激，导致口腔黏膜充血、水肿、糜烂，更易引起口腔感染。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因此，对经口气管插管机械通气患者进行口腔护理，对于预防口腔感染具有重要意义。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探讨成人经口气管插管机械通气患者口腔护理的有效方法，预防口腔感染。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感染是机械通气患者的常见并发症，可导致吸入性肺炎、呼吸机相关性肺炎等严重后果，对患者预后产生不良影响。通过对经口气管插管机械通气患者进行口腔护理，可有效预防口腔感染，提高患者生存率和生活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成人经口气管插管机械通气患者口腔护理现状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预防口腔感染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口腔是细菌进入人体的入口之一，良好的口腔护理可以预防口腔感染，降低肺部感染的风险。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维持口腔功能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口腔护理有助于维持口腔的湿润和舒适，保护口腔黏膜，避免口腔干燥和口腔炎等问题的发生。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促进患者舒适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口腔护理可以减少口臭、口腔疼痛、咽喉疼痛等问题，提高患者的舒适度和生活质量。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口腔护理的重要性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口腔黏膜损伤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经口气管插管时，管道会对口腔黏膜造成一定的损伤，增加口腔感染的风险。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口腔分泌物增多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经口气管插管后，口腔分泌物会增多，需要经常清理，保持口腔清洁。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口腔干燥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经口气管插管会抑制患者的吞咽和唾液分泌，导致口腔干燥，需要采取措施保持口腔湿润。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经口气管插管患者的口腔护理挑战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机械通气患者的口腔需要定期检查，观察口腔黏膜是否完整、有无口臭、牙齿是否清洁等。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定期检查口腔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保持口腔湿润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清洁气管插管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" r="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机械通气患者常常会出现口干、咽干等症状，需要使用加湿器或雾化器保持口腔湿润。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气管插管是细菌容易聚集的地方，需要定期清洁和消毒，预防呼吸机相关性肺炎的发生。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机械通气患者的口腔护理要求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口腔护理干预措施及效果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https://d.book118.com/836030022052010044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2024-09-12T15:10:19.114</cp:lastPrinted>
  <dcterms:created xsi:type="dcterms:W3CDTF">2024-09-12T07:10:19Z</dcterms:created>
  <dcterms:modified xsi:type="dcterms:W3CDTF">2024-09-12T07:10:20Z</dcterms:modified>
</cp:coreProperties>
</file>