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BAB45-E9E3-4C5D-BDEF-49AB57A57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D7117-629A-43BE-9AC5-64E6F589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33787-5DCB-4868-9C4C-6D8EC0A41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3E1D7-0CE7-47AB-AE24-62DDC0CE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EE6A28-0A81-4C75-B18C-B7BE9934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88441-D2A6-4C5E-8864-7DD88ACE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C697B-CF17-4B54-807D-5B400F7F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D2A42-6CFE-422D-8FE1-C7A0D052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0330B-1457-418F-85DA-A37A4C495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BBF52-CC10-4E69-BF0E-D741CBA9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A7624-16E6-41D6-918C-1343EEFD7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32212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垂体瘤手术护理查房PPT课件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垂体瘤手术概述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垂体瘤手术前的护理准备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垂体瘤手术中的护理配合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垂体瘤手术后的护理重点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个案分享与护理经验交流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垂体瘤手术概述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垂体瘤是一类起源于垂体前叶的良性肿瘤，根据其分泌激素的不同，可以分为功能性垂体瘤和无功能性垂体瘤。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功能性垂体瘤是指肿瘤具有分泌激素的功能，可以引起相应的激素分泌过多或不足的症状。无功能性垂体瘤则不具有分泌激素的功能。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垂体瘤的定义与分类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垂体瘤的症状与影响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垂体瘤对患者的生理和心理健康都会产生不良影响，如不及时治疗，症状可能会逐渐加重。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垂体瘤的症状取决于肿瘤的大小和分泌激素的类型。常见的症状包括头痛、视力下降、视野缺损、内分泌失调等。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59" r="59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垂体瘤手术的必要性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对于功能性垂体瘤，手术是主要的治疗方法，可以有效地控制激素分泌过多或不足的症状，改善患者的生活质量。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对于无功能性垂体瘤，手术切除肿瘤可以解除肿瘤对周围组织的压迫，缓解症状，预防肿瘤进一步恶变。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垂体瘤手术前的护理准备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沟通与交流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评估患者的心理状况，提供心理疏导和支持，缓解患者的焦虑和恐惧情绪。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与患者及其家属进行充分的沟通，解释手术的必要性、手术过程及预期效果，增强患者的信心和配合度。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定期监测患者的生命体征，包括血压、心率、呼吸等，确保患者身体状况稳定。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了解并评估患者的基础疾病情况，如高血压、糖尿病等，为手术安全提供保障。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基础疾病评估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患者身体状况评估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完成必要的实验室检查，如血常规、凝血功能、肝肾功能等，以评估患者的手术耐受性。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根据患者的病情和医生的指示，准备必要的术前用药，如抗生素、止血药等。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术前检查与药物准备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指导患者术前饮食宜清淡、易消化，避免过饱或过饥，术前1-2天避免进食难以消化的食物。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指导患者术前保证充足的睡眠，避免过度劳累，保持良好的作息习惯。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作息指导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术前饮食与作息指导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https://d.book118.com/836032212025010032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2024-08-31T01:23:38.995</cp:lastPrinted>
  <dcterms:created xsi:type="dcterms:W3CDTF">2024-08-30T17:23:39Z</dcterms:created>
  <dcterms:modified xsi:type="dcterms:W3CDTF">2024-08-30T17:23:41Z</dcterms:modified>
</cp:coreProperties>
</file>