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7D2B6-F690-4FCC-81E3-0076A9EE4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44754-E43F-468C-92FA-DED37C210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C4E45-11AE-47A6-815B-DB02E3E0C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DC96E4-4522-4137-B731-368282BD0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B2E9B9-0CEB-464F-A585-D37C73813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F3C3B4-7252-4012-BFCC-956A67B3A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068D5D-1DBB-43C9-802D-FDB8FFAE2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600CA5-21E2-4B38-8208-1BA2DA74C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403DDB-0A9E-4FF6-9597-233B7356E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05225-9394-45D8-AD22-7D191A208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7AB60-253F-49ED-83DC-E24853535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03413524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《高等结构力学》ppt课件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结构力学基础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弹性力学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塑性力学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振动与波动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有限元法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课程简介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课程名称：《高等结构力学》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课程性质：专业核心课程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适用对象：土木工程、机械工程、航空航天等专业本科生及研究生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学分：3学分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培养学生对复杂结构的分析和设计能力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培养学生的创新思维和实践能力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掌握高等结构力学的基本原理和计算方法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提高学生解决实际工程问题的能力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结构力学基础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由构件（如梁、柱、板等）通过节点（如铰、刚节点等）连接而成的体系。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结构力学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708" r="19708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研究结构在各种外力作用下产生的内力和变形的学科。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静定结构和超静定结构，线性结构和非线性结构等。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结构力学的基本概念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静力学基础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静定结构和超静定结构的内力分析方法。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静定结构的位移计算和刚度校核。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静力平衡条件：合力为零，合力矩为零。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动力学基本概念：振动、波动等。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单自由度系统的振动分析：自由振动、受迫振动、共振等。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多自由度系统的振动分析：模态分析、响应分析等。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02" r="1660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动力学基础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弹性力学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758" b="17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弹性模量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描述材料抵抗形变能力的物理量，不同材料的弹性模量不同。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弹性体定义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弹性体是指在外力作用下发生形变，外力消失后能恢复原状的物体。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应力与应变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应力是指单位面积上所承受的内力，应变则描述了物体形状的改变程度。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弹性力学的基本概念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描述了物体内部应力平衡的状态。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平衡方程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描述了物体形变后各点的位移与应变的关系。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几何方程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描述了应力与应变的关系，依赖于材料的弹性模量。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本构方程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弹性力学的基本方程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材料科学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研究材料的力学性能，如强度、韧性、疲劳寿命等，为新材料的研发提供理论支持。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生物医学工程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在人体骨骼、牙齿、器官等生物结构的研究中，利用弹性力学模拟生物组织的力学行为。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地质工程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在岩土工程中，利用弹性力学分析地层的应力分布、位移变化及预防地质灾害。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工程结构设计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在建筑、机械、航空航天等领域，利用弹性力学分析结构的稳定性、安全性及优化设计。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弹性力学的应用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https://d.book118.com/836034135241010034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2024-09-04T11:27:38.260</cp:lastPrinted>
  <dcterms:created xsi:type="dcterms:W3CDTF">2024-09-04T03:27:38Z</dcterms:created>
  <dcterms:modified xsi:type="dcterms:W3CDTF">2024-09-04T03:27:40Z</dcterms:modified>
</cp:coreProperties>
</file>