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ABFC3-1AC5-4317-B563-AE0F3AACF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DDDB-94AB-4684-9390-589F104A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45ABA-342D-406C-A02C-ABDB9BA9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8929E-1260-4D4E-BA0D-ABFC7CC4C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E4B63-5AE9-49BB-B10E-8998186C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8EF15-4CA0-4A2B-BA03-92DB744DA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A47073-A824-4503-A74D-98775C679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9471E-574D-4A56-8175-A61063B35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26541-34B1-4F09-AF01-CF17BED8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ECE97-2420-4788-8CAB-4D7DC5329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7FE2D-B461-44A2-83BE-94F9D44E9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34232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建筑公司考勤管理制度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考勤管理规定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考勤记录与核实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考勤与员工绩效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考勤管理的监督与执行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确保员工按时到岗，提高工作效率和出勤率。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规范公司管理，维护良好的工作秩序。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保障员工的合法权益，促进公司与员工共同发展。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提高员工纪律性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保障工作进度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降低管理成本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促进企业文化建设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考勤管理制度的重要性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通过考勤管理，员工能够更加自觉地遵守公司规定，提高工作责任心和纪律性。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有效的考勤管理能够确保员工按时到岗，保证工作进度和质量。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规范化的考勤管理可以减少人工管理成本，提高管理效率。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良好的考勤管理制度有助于树立企业形象，增强员工归属感和凝聚力。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考勤管理规定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26" r="29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17" r="293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公司规定正常的工作时间为每周五天，每天八小时。员工应按照排班表准时上下班，不得无故迟到或早退。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正常工作时间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如因项目需要员工加班，需提前通知员工，并按照国家相关法律法规支付加班费。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加班安排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工作时间规定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员工未能在规定上班时间前到达工作岗位即为迟到。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迟到定义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早退定义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迟到、早退处罚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员工未经过批准提前离开工作岗位即为早退。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迟到或早退超过规定时间，将按照公司制度进行相应处罚，包括但不限于扣减工资或奖金。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迟到、早退规定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https://d.book118.com/836034232203010102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2024-09-27T16:45:05.231</cp:lastPrinted>
  <dcterms:created xsi:type="dcterms:W3CDTF">2024-09-27T08:45:05Z</dcterms:created>
  <dcterms:modified xsi:type="dcterms:W3CDTF">2024-09-27T08:45:07Z</dcterms:modified>
</cp:coreProperties>
</file>