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D2990BB-AF8B-40AB-8761-86BBB4B410F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D53F41C-B681-4845-9FFD-E9C188B84A6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9ED1A20-6B4E-41D7-B7DA-8C50F8B72D1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6E10D9E-9B30-4C9C-A484-704DAD81702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3EB7437-5D84-45C2-A59C-594FB396AC8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2610432-5098-416B-8550-63F725C66D7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E775B92-FCBE-4396-BD1B-FD9A41CD3E0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E3FF9FD-F486-4C32-9C0A-1F12EF12444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C15EC23-B4A0-498C-B0E5-E25C93D8BFF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225816A-D0E8-42F3-9395-6486A1DCD42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5635C9F-15E0-4F3F-8C01-71B63E32341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36035101004010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723949" y="1562007"/>
            <a:ext cx="8744102"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FFFFFF">
                    <a:alpha val="100000"/>
                  </a:srgbClr>
                </a:solidFill>
                <a:latin typeface="Microsoft Yahei"/>
                <a:ea typeface="Microsoft Yahei"/>
                <a:cs typeface="Microsoft Yahei"/>
              </a:rPr>
              <a:t>科技成果鉴定评审专家的环境保护与可持续发展</a:t>
            </a:r>
          </a:p>
        </p:txBody>
      </p:sp>
      <p:sp>
        <p:nvSpPr>
          <p:cNvPr id="3" name="TextBox 3"/>
          <p:cNvSpPr txBox="1"/>
          <p:nvPr/>
        </p:nvSpPr>
        <p:spPr>
          <a:xfrm>
            <a:off x="2019901" y="3818645"/>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5125012" y="5590905"/>
            <a:ext cx="1941977"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2024-01-26</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环境保护背景与现状</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可持续发展理念与实践</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科技成果鉴定评审专家角色定位</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环境保护领域科技成果评价方法及指标体系构建</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促进环境保护和可持续发展战略实施建议提出</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总结与展望</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环境保护背景与现状</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6592" b="6592"/>
          <a:stretch>
            <a:fillRect/>
          </a:stretch>
        </p:blipFill>
        <p:spPr>
          <a:xfrm>
            <a:off x="4289936"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全球气候变暖导致极端天气事件增多，海平面上升，生物多样性减少等。</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气候变化</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工业排放、交通尾气等造成的大气污染，严重影响人类健康。</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空气污染</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全球水资源短缺，水污染严重，威胁人类生存和发展。</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水资源危机</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人类活动导致大量物种灭绝，生态系统失衡。</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生物多样性丧失</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全球环境问题概述</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我国制定了《中华人民共和国环境保护法》，为环境保护提供了法律保障。</a:t>
            </a:r>
          </a:p>
        </p:txBody>
      </p:sp>
      <p:pic>
        <p:nvPicPr>
          <p:cNvPr id="6" name="Picture 6"/>
          <p:cNvPicPr>
            <a:picLocks noChangeAspect="1"/>
          </p:cNvPicPr>
          <p:nvPr/>
        </p:nvPicPr>
        <p:blipFill>
          <a:blip r:embed="rId2"/>
          <a:srcRect l="15000" r="15000"/>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环境保护法</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我国政府高度重视生态文明建设，提出“绿水青山就是金山银山”的理念。</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生态文明建设</a:t>
            </a:r>
          </a:p>
        </p:txBody>
      </p:sp>
      <p:pic>
        <p:nvPicPr>
          <p:cNvPr id="10" name="Picture 10"/>
          <p:cNvPicPr>
            <a:picLocks noChangeAspect="1"/>
          </p:cNvPicPr>
          <p:nvPr/>
        </p:nvPicPr>
        <p:blipFill>
          <a:blip r:embed="rId3"/>
          <a:srcRect l="13917" r="13917"/>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0000" r="10000"/>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我国实施可持续发展战略，推动经济社会发展与环境保护相协调。</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可持续发展战略</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我国环境保护政策与法规</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1875" r="21875"/>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如何在保持经济发展的同时，有效保护环境，防止污染。</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经济发展与环境保护的平衡</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如何利用科技创新推动环保技术的发展和应用。</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科技创新与环保技术的融合</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如何加强国际合作，共同应对全球环境问题。</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国际合作与全球环境治理</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当前面临的主要挑战</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可持续发展理念与实践</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经济、社会和环境协调发展</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可持续发展强调经济、社会和环境三个方面的平衡与协调，追求长期的经济繁荣、社会公正和生态健康。</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21875" r="21875"/>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满足当前需求而不损害未来世代满足需求的能力</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可持续发展要求在满足当前世代需求的同时，不损害未来世代满足自身需求的能力，实现代际公平。</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全球共同责任</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可持续发展是全球性的挑战，需要各国政府、企业和公众共同努力，形成全球性的合作伙伴关系。</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可持续发展定义及内涵</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5156" r="25156"/>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联合国可持续发展目标（SDGs）</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联合国制定的17个可持续发展目标，涵盖了消除贫困、保护地球、确保繁荣与和平等多个方面，为全球可持续发展提供了指导和行动框架。</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国际环保组织合作</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国际环保组织在推动全球环境保护和可持续发展方面发挥了重要作用，通过合作与交流，促进了环保技术的创新和应用。</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跨国公司的环保实践</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许多跨国公司在全球范围内推广环保理念和实践，通过采用清洁能源、减少废弃物排放、提高资源利用效率等措施，为可持续发展做出了积极贡献。</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国际合作与交流成果展示</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7901" b="7901"/>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l="26247" r="26247"/>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我国在可持续发展领域取得的成就</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生态文明建设</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我国将生态文明建设纳入国家发展战略，通过制定和实施一系列环保政策和措施，推动经济社会全面绿色转型。</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新能源和可再生能源发展</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我国在新能源和可再生能源领域取得了显著进展，如风能、太阳能等清洁能源的装机容量和发电量均居世界前列。</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环保产业快速发展</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我国环保产业近年来发展迅速，涵盖了大气治理、水处理、固废处理等多个领域，为改善环境质量提供了有力支持。</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科技成果鉴定评审专家角色定位</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435703" y="1925288"/>
            <a:ext cx="3294412" cy="3432906"/>
            <a:chOff x="1435703" y="1925288"/>
            <a:chExt cx="3294412" cy="3432906"/>
          </a:xfrm>
        </p:grpSpPr>
        <p:sp>
          <p:nvSpPr>
            <p:cNvPr id="3" name="AutoShape 3"/>
            <p:cNvSpPr/>
            <p:nvPr/>
          </p:nvSpPr>
          <p:spPr>
            <a:xfrm>
              <a:off x="1435703" y="1925288"/>
              <a:ext cx="3294412" cy="3294412"/>
            </a:xfrm>
            <a:prstGeom prst="blockArc">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00000">
              <a:off x="1435703" y="2063782"/>
              <a:ext cx="3294412" cy="3294412"/>
            </a:xfrm>
            <a:prstGeom prst="blockArc">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Freeform 5"/>
          <p:cNvSpPr/>
          <p:nvPr/>
        </p:nvSpPr>
        <p:spPr>
          <a:xfrm>
            <a:off x="2699099" y="3358880"/>
            <a:ext cx="767367" cy="703933"/>
          </a:xfrm>
          <a:custGeom>
            <a:rect l="l" t="t" r="r" b="b"/>
            <a:pathLst>
              <a:path w="986"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专家职责与权力范围界定</a:t>
              </a:r>
            </a:p>
          </p:txBody>
        </p:sp>
      </p:grpSp>
      <p:sp>
        <p:nvSpPr>
          <p:cNvPr id="28" name="AutoShape 28"/>
          <p:cNvSpPr/>
          <p:nvPr/>
        </p:nvSpPr>
        <p:spPr>
          <a:xfrm>
            <a:off x="5784437" y="1687163"/>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5927774" y="1687163"/>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01</a:t>
            </a:r>
          </a:p>
        </p:txBody>
      </p:sp>
      <p:sp>
        <p:nvSpPr>
          <p:cNvPr id="30" name="TextBox 30"/>
          <p:cNvSpPr txBox="1"/>
          <p:nvPr/>
        </p:nvSpPr>
        <p:spPr>
          <a:xfrm>
            <a:off x="5784437" y="2262505"/>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明确专家在科技成果鉴定评审中的职责，包括技术评估、市场前景预测、环境影响评价等。</a:t>
            </a:r>
          </a:p>
        </p:txBody>
      </p:sp>
      <p:sp>
        <p:nvSpPr>
          <p:cNvPr id="31" name="AutoShape 31"/>
          <p:cNvSpPr/>
          <p:nvPr/>
        </p:nvSpPr>
        <p:spPr>
          <a:xfrm>
            <a:off x="5784437" y="3120755"/>
            <a:ext cx="4496144" cy="565817"/>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5927774" y="3120755"/>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02</a:t>
            </a:r>
          </a:p>
        </p:txBody>
      </p:sp>
      <p:sp>
        <p:nvSpPr>
          <p:cNvPr id="33" name="TextBox 33"/>
          <p:cNvSpPr txBox="1"/>
          <p:nvPr/>
        </p:nvSpPr>
        <p:spPr>
          <a:xfrm>
            <a:off x="5784437" y="3715147"/>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界定专家的权力范围，如评审过程中的发言权、表决权以及对评审结果的最终裁定权等。</a:t>
            </a:r>
          </a:p>
        </p:txBody>
      </p:sp>
      <p:sp>
        <p:nvSpPr>
          <p:cNvPr id="34" name="AutoShape 34"/>
          <p:cNvSpPr/>
          <p:nvPr/>
        </p:nvSpPr>
        <p:spPr>
          <a:xfrm>
            <a:off x="5784437" y="4609991"/>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5784437" y="5204382"/>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建立完善的监督机制，确保专家在履行职责时公正、客观、科学。</a:t>
            </a:r>
          </a:p>
        </p:txBody>
      </p:sp>
      <p:sp>
        <p:nvSpPr>
          <p:cNvPr id="36" name="TextBox 36"/>
          <p:cNvSpPr txBox="1"/>
          <p:nvPr/>
        </p:nvSpPr>
        <p:spPr>
          <a:xfrm>
            <a:off x="5945582" y="4609991"/>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https://d.book118.com/836035101004010044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74</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2024-09-12T04:28:14.330</cp:lastPrinted>
  <dcterms:created xsi:type="dcterms:W3CDTF">2024-09-11T20:28:14Z</dcterms:created>
  <dcterms:modified xsi:type="dcterms:W3CDTF">2024-09-11T20:28:16Z</dcterms:modified>
</cp:coreProperties>
</file>