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34F98-E836-4213-ACD3-5BEC6CF17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1EB62-4E38-49F3-9C5A-69CA947E1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043C0-70DD-410E-950F-6352500F0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5C98E-9D4C-43FC-8E85-06E251F20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9C815C-B827-4B0D-BCF8-9E5ED5123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A4391A-02D9-4A08-BE41-87A409740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EDF014-B59F-4CCF-BB59-976A174B9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02738-8367-4B1F-B6AA-D02D297EA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5F35C-4436-4453-8AF1-0B4BF1645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F6B8F-D9BD-4C5C-8713-A6D5EFB99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A9FBD-51D7-41FE-84B2-38352462E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42120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校园心理危机干预我们的责任我们的承诺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校园心理危机现状及影响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各方在心理危机干预中责任担当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未来发展规划及承诺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通过心理危机干预，我们希望增强全校师生对心理健康的重视，了解心理问题的普遍性和正常性。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预防心理危机事件发生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通过及时发现和干预，减少校园内心理危机事件的发生，避免悲剧。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心理健康是学生全面发展的重要组成部分，通过心理危机干预，我们希望帮助学生建立积极健康的心态，更好地面对学习和生活中的挑战。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97" b="125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心理危机现状分析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汇报将涵盖当前校园内心理危机的现状，包括常见的心理问题类型、发生率及影响因素等。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干预措施及效果评估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详细介绍学校已采取的心理危机干预措施，如心理咨询、心理辅导课程、心理危机热线等，并对这些措施的效果进行评估。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未来规划及建议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展望未来的心理危机干预工作，提出针对性的建议和计划，以进一步完善校园心理健康支持体系。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校园心理危机现状及影响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校园心理危机是指在学校环境中，由于各种内外部压力或突发事件导致学生出现严重的心理失衡状态，可能对其身心健康、学习生活及人际关系产生负面影响。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根据危机的性质和影响程度，校园心理危机可分为情绪危机、行为危机、认知危机和人际关系危机等。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校园心理危机定义与类型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学业压力、人际关系紧张、家庭问题、网络成瘾、突发事件等都可能成为校园心理危机的诱因。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心理危机可能导致学生出现焦虑、抑郁、自卑、自闭等心理问题，甚至引发自杀意念或行为。此外，还可能对学生的身体健康、学习成绩和未来发展产生长期负面影响。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校园心理危机发生原因及后果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167" r="11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部分学生可能对心理危机的认识不足，将其视为个人性格缺陷或意志力薄弱的表现，而非一种需要关注和干预的心理问题。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面对心理危机，学生的态度可能因个体差异而异。有的学生可能积极寻求帮助和支持，而有的学生则可能采取逃避或自我否定的方式应对。因此，加强学生对心理危机的认识和正确态度的培养至关重要。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学生对心理危机认识与态度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校园心理危机干预策略与实践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建立心理危机预警机制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通过观察、调查、评估等手段，及时发现学生中存在的心理问题，采取针对性措施进行干预。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加强心理辅导与咨询服务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设立心理辅导室、心理咨询热线等，为学生提供专业的心理辅导和咨询服务，解决心理困扰。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建立健全心理健康教育体系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通过课程、讲座、工作坊等多种形式，普及心理健康知识，提高学生心理素质和自我调适能力。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预防策略制定与实施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通过观察学生的言行举止、情绪变化等，发现可能存在的心理问题。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心理测评法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通过问卷调查、个别访谈等方式，了解学生的心理状况和需求。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运用专业的心理测评工具，对学生的心理状态进行评估，为干预提供依据。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早期识别与评估方法论述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针对学生的具体情况，制定个性化的心理辅导方案，帮助学生解决心理问题。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个别心理辅导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通过团体活动、角色扮演等形式，让学生在互动中体验、学习和成长。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团体心理辅导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邀请学生家长参与，共同解决学生的心理问题，促进家庭和谐与学生个人成长。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在学生出现严重心理危机时，启动紧急干预程序，包括提供安全保护、联系专业医疗机构等措施，确保学生生命安全。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紧急干预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有效干预措施介绍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https://d.book118.com/836042120114010042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2024-09-09T21:41:44.996</cp:lastPrinted>
  <dcterms:created xsi:type="dcterms:W3CDTF">2024-09-09T13:41:45Z</dcterms:created>
  <dcterms:modified xsi:type="dcterms:W3CDTF">2024-09-09T13:41:47Z</dcterms:modified>
</cp:coreProperties>
</file>