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A5C45-D08E-46D0-BF4E-715BA87EF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7DC06-B3C2-429F-862D-68941FB26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0D42E-DA8D-4B03-8934-650F2F43B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470BA-B091-42F6-8C92-D77282DD3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13015F-7911-4FF9-878E-CA7E0F04A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BBBAE0-0CD9-49AC-9658-7B9BBE493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1070FD-D3D6-47CA-8AFC-749862357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1E285-ADB1-4F29-A0AF-481BDA318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2B654-B9A8-43CD-8033-DB57A7C21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BE62E-98F8-406A-AFA2-F623133C6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69000-EA64-496B-88DB-04CBDBBE5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4300523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初二我的梦想学生演讲稿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我的梦想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我的学习计划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我的人生观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年龄：14岁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我的姓名和年龄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阳光中学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初二（7）班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我的学校和班级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我的兴趣爱好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喜欢听流行音乐和古典音乐，会弹奏吉他。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喜欢阅读小说和科普书籍，尤其喜欢科幻小说。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热爱篮球和羽毛球，经常参加学校的体育活动。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我的梦想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我对科学充满了好奇心，希望通过科学研究探索未知领域，为人类进步做出贡献。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成为一名科学家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成为一名医生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成为一名教师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9922" b="1992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我深知医生对于人们的健康至关重要，我希望通过自己的努力，帮助更多的人恢复健康。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我热爱教育，希望通过传授知识，启迪学生的智慧，培养更多优秀的人才。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我的梦想是什么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我的父母都是医生，他们救死扶伤的精神深深地感染了我，让我有了成为医生的梦想。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我对科学和知识有着浓厚的兴趣，从小就喜欢动手做实验，探索自然规律。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个人兴趣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我希望通过自己的努力，为社会做出贡献，让更多的人受益。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我为什么会有这个梦想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为了实现自己的梦想，我始终保持对学习的热情和努力，不断提高自己的成绩。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我积极参加各种学科竞赛和活动，锻炼自己的能力和素质，争取更多的机会和荣誉。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参加竞赛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我利用课余时间阅读各种书籍和资料，拓宽自己的知识面和视野，为自己的梦想打下坚实的基础。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我为实现梦想所做的努力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我的学习计划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https://d.book118.com/836043005232010051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2024-09-17T23:33:55.940</cp:lastPrinted>
  <dcterms:created xsi:type="dcterms:W3CDTF">2024-09-17T15:33:55Z</dcterms:created>
  <dcterms:modified xsi:type="dcterms:W3CDTF">2024-09-17T15:33:57Z</dcterms:modified>
</cp:coreProperties>
</file>