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6408A80-FE15-4C3C-988B-17813BA68EC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29104-DC84-4AB5-A142-68C26BCCF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B5725-C077-4E17-B09B-330F085E3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6A366-D262-4E7E-A1E5-1C8845C5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82A04-8CF1-499E-9A47-997097E8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18841-8F23-4295-BEB1-3FB7298F2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17BF7E-CD8A-4130-AE2B-DFAC7095C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BD14F6-ABB0-493F-BD8D-4791D1987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50FD4-1A33-43BC-B255-12D789086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E3141-D06E-41A3-9A22-0E87E1902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36E4F-AAB0-408C-A9F4-618C82165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F15CE-CBF2-4827-8D47-BECD1636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5B3F3DE-29F0-4DA0-AD2F-850427E1E2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933052E-CEDC-4E1C-996E-B4E576005A4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Relationship Id="rId3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04311304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创新能力评估研究报告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研究背景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相关理论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研究实证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创新能力评估模型建构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实证应用分析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研究背景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在当今激烈的竞争环境中，创新能力成为各企业及个人所追求的核心竞争力，本研究旨在通过评估研究，深入探讨创新能力的关键因素。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solidFill>
            <a:srgbClr val="729FCF"/>
          </a:solid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关键性问题的界定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确定研究问题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研究问题的意义和价值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研究领域的现有情况分析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分析现状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研究步骤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数据收集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结果呈现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方法合理性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方法选择的科学性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方法操作的可行性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研究结果的可靠性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研究设计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定性研究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定量研究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案例研究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研究范围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研究的边界和范围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界定研究范围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具体研究的实体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研究对象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研究所覆盖的时间长度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研究时间跨度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本研究旨在通过详细评估创新能力的各个方面，揭示其影响因素，为提升创新能力提供可行的建议和指导。研究目的的明确性将有助于科学的研究设计和实施过程。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相关理论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创新能力理论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创新能力是指个体或组织在面对新问题、新挑战时，能够快速提出创造性解决方案的能力。其结构要素主要包括创造力、学习能力、适应能力等。评估创新能力有助于发现个体或组织的创新潜力，提升竞争力。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创新能力理论详解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定义创新能力的核心含义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创新能力概念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创新能力构成的重要组成部分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结构要素分析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评价创新能力的意义与必要性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评估重要性探讨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创新模式理论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介绍各种创新方式的特性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不同创新模式特点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不同创新模式的利弊比较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优缺点分析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各种创新方式对创新能力的影响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影响评估探讨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创新管理理论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创新管理的核心概念解析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基本概念介绍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创新管理在提升创新能力中的作用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未来创新管理的发展方向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发展趋势探讨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指标体系分析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评估创新绩效的具体指标设计与应用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方法优劣比较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各种创新评估方法的优缺点评价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创新评估理论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创新评估概念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创新评估是对创新过程进行量化评价的方式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重在评估创新效果与价值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相关理论的深入了解对于提升创新能力非常重要。创新能力不仅是个体竞争力的体现，也是组织发展的关键。通过评估不同的创新理论，可以更好地引领和应用创新，促进个体和组织的持续发展。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研究实证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在研究设计中，需要详细描述研究设计方案，明确界定研究目标和指标，以及阐明研究方法和流程。这些步骤将决定研究的方向和有效性。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数据收集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介绍不同的数据收集途径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数据收集方式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阐述如何选择合适的样本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样本选择原则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分析数据应该如何进行处理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数据处理方法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描述数据分析的具体方法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数据分析方法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解读实证结果的意义和影响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结果意义分析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以图表等形式展示实证结果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实证结果展示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https://d.book118.com/836043113044010101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创新能力评估研究报告</vt:lpstr>
      <vt:lpstr>目录</vt:lpstr>
      <vt:lpstr>第一章 研究背景</vt:lpstr>
      <vt:lpstr> </vt:lpstr>
      <vt:lpstr>研究问题</vt:lpstr>
      <vt:lpstr>研究方法</vt:lpstr>
      <vt:lpstr>研究范围</vt:lpstr>
      <vt:lpstr>研究目的</vt:lpstr>
      <vt:lpstr>第2章 相关理论</vt:lpstr>
      <vt:lpstr> </vt:lpstr>
      <vt:lpstr>创新能力理论详解</vt:lpstr>
      <vt:lpstr>创新模式理论</vt:lpstr>
      <vt:lpstr>创新管理理论</vt:lpstr>
      <vt:lpstr>创新评估理论</vt:lpstr>
      <vt:lpstr>总结</vt:lpstr>
      <vt:lpstr>第3章 研究实证</vt:lpstr>
      <vt:lpstr> </vt:lpstr>
      <vt:lpstr>数据收集</vt:lpstr>
      <vt:lpstr>数据分析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2024-09-25T16:12:14.105</cp:lastPrinted>
  <dcterms:created xsi:type="dcterms:W3CDTF">2024-09-25T08:12:14Z</dcterms:created>
  <dcterms:modified xsi:type="dcterms:W3CDTF">2024-09-25T08:12:16Z</dcterms:modified>
</cp:coreProperties>
</file>