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4"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tags" Target="tags/tag363.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notesMaster" Target="notesMasters/notesMaster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36C146-01DD-4D9C-850F-40847B6266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12E73D-CA9A-4C35-B315-5D91527B90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15307C-2701-486F-B67A-E5186ABE07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AAC4E2-8547-42C0-B5A3-0CDB269B2E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9EBE6D-278E-4AF5-AACE-E35739AEA8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211F9C-3B81-45DE-B06D-7EC0C06785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3125B1-B62C-4CF5-ACF0-E76CA25A30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C4716D-56C4-4BDC-B915-31F9D5F9CE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EA2367-23D6-4D9E-86A7-296C88D053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7FCD60-6577-461C-A0E0-D629F33A8C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BD9860-A643-418B-B217-5064A142B8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tags" Target="../tags/tag205.xml" /><Relationship Id="rId13" Type="http://schemas.openxmlformats.org/officeDocument/2006/relationships/tags" Target="../tags/tag206.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07.xml" /><Relationship Id="rId17" Type="http://schemas.openxmlformats.org/officeDocument/2006/relationships/tags" Target="../tags/tag208.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image" Target="../media/image21.png" /><Relationship Id="rId7" Type="http://schemas.openxmlformats.org/officeDocument/2006/relationships/tags" Target="../tags/tag201.xml" /><Relationship Id="rId8" Type="http://schemas.openxmlformats.org/officeDocument/2006/relationships/image" Target="../media/image22.png" /><Relationship Id="rId9" Type="http://schemas.openxmlformats.org/officeDocument/2006/relationships/tags" Target="../tags/tag20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3.xml" /><Relationship Id="rId11" Type="http://schemas.openxmlformats.org/officeDocument/2006/relationships/tags" Target="../tags/tag214.xml" /><Relationship Id="rId12" Type="http://schemas.openxmlformats.org/officeDocument/2006/relationships/image" Target="../media/image29.png" /><Relationship Id="rId13" Type="http://schemas.openxmlformats.org/officeDocument/2006/relationships/tags" Target="../tags/tag215.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image" Target="../media/image21.png" /><Relationship Id="rId7" Type="http://schemas.openxmlformats.org/officeDocument/2006/relationships/tags" Target="../tags/tag211.xml" /><Relationship Id="rId8" Type="http://schemas.openxmlformats.org/officeDocument/2006/relationships/image" Target="../media/image22.png" /><Relationship Id="rId9" Type="http://schemas.openxmlformats.org/officeDocument/2006/relationships/tags" Target="../tags/tag2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24.xml" /><Relationship Id="rId17" Type="http://schemas.openxmlformats.org/officeDocument/2006/relationships/tags" Target="../tags/tag225.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image" Target="../media/image21.png" /><Relationship Id="rId7" Type="http://schemas.openxmlformats.org/officeDocument/2006/relationships/tags" Target="../tags/tag218.xml" /><Relationship Id="rId8" Type="http://schemas.openxmlformats.org/officeDocument/2006/relationships/image" Target="../media/image22.png" /><Relationship Id="rId9" Type="http://schemas.openxmlformats.org/officeDocument/2006/relationships/tags" Target="../tags/tag2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0.xml" /><Relationship Id="rId11" Type="http://schemas.openxmlformats.org/officeDocument/2006/relationships/tags" Target="../tags/tag231.xml" /><Relationship Id="rId12" Type="http://schemas.openxmlformats.org/officeDocument/2006/relationships/image" Target="../media/image29.png" /><Relationship Id="rId13" Type="http://schemas.openxmlformats.org/officeDocument/2006/relationships/tags" Target="../tags/tag232.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image" Target="../media/image21.png" /><Relationship Id="rId7" Type="http://schemas.openxmlformats.org/officeDocument/2006/relationships/tags" Target="../tags/tag228.xml" /><Relationship Id="rId8" Type="http://schemas.openxmlformats.org/officeDocument/2006/relationships/image" Target="../media/image22.png" /><Relationship Id="rId9" Type="http://schemas.openxmlformats.org/officeDocument/2006/relationships/tags" Target="../tags/tag22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7.xml" /><Relationship Id="rId11" Type="http://schemas.openxmlformats.org/officeDocument/2006/relationships/tags" Target="../tags/tag238.xml" /><Relationship Id="rId12" Type="http://schemas.openxmlformats.org/officeDocument/2006/relationships/tags" Target="../tags/tag239.xml" /><Relationship Id="rId13" Type="http://schemas.openxmlformats.org/officeDocument/2006/relationships/tags" Target="../tags/tag240.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41.xml" /><Relationship Id="rId17" Type="http://schemas.openxmlformats.org/officeDocument/2006/relationships/tags" Target="../tags/tag242.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image" Target="../media/image21.png" /><Relationship Id="rId7" Type="http://schemas.openxmlformats.org/officeDocument/2006/relationships/tags" Target="../tags/tag235.xml" /><Relationship Id="rId8" Type="http://schemas.openxmlformats.org/officeDocument/2006/relationships/image" Target="../media/image22.png" /><Relationship Id="rId9" Type="http://schemas.openxmlformats.org/officeDocument/2006/relationships/tags" Target="../tags/tag23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7.xml" /><Relationship Id="rId11" Type="http://schemas.openxmlformats.org/officeDocument/2006/relationships/tags" Target="../tags/tag248.xml" /><Relationship Id="rId12" Type="http://schemas.openxmlformats.org/officeDocument/2006/relationships/image" Target="../media/image29.png" /><Relationship Id="rId13" Type="http://schemas.openxmlformats.org/officeDocument/2006/relationships/tags" Target="../tags/tag249.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43.xml" /><Relationship Id="rId5" Type="http://schemas.openxmlformats.org/officeDocument/2006/relationships/tags" Target="../tags/tag244.xml" /><Relationship Id="rId6" Type="http://schemas.openxmlformats.org/officeDocument/2006/relationships/image" Target="../media/image21.png" /><Relationship Id="rId7" Type="http://schemas.openxmlformats.org/officeDocument/2006/relationships/tags" Target="../tags/tag245.xml" /><Relationship Id="rId8" Type="http://schemas.openxmlformats.org/officeDocument/2006/relationships/image" Target="../media/image22.png" /><Relationship Id="rId9" Type="http://schemas.openxmlformats.org/officeDocument/2006/relationships/tags" Target="../tags/tag24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4.xml" /><Relationship Id="rId11" Type="http://schemas.openxmlformats.org/officeDocument/2006/relationships/tags" Target="../tags/tag255.xml" /><Relationship Id="rId12" Type="http://schemas.openxmlformats.org/officeDocument/2006/relationships/tags" Target="../tags/tag256.xml" /><Relationship Id="rId13" Type="http://schemas.openxmlformats.org/officeDocument/2006/relationships/tags" Target="../tags/tag257.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58.xml" /><Relationship Id="rId17" Type="http://schemas.openxmlformats.org/officeDocument/2006/relationships/tags" Target="../tags/tag259.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50.xml" /><Relationship Id="rId5" Type="http://schemas.openxmlformats.org/officeDocument/2006/relationships/tags" Target="../tags/tag251.xml" /><Relationship Id="rId6" Type="http://schemas.openxmlformats.org/officeDocument/2006/relationships/image" Target="../media/image21.png" /><Relationship Id="rId7" Type="http://schemas.openxmlformats.org/officeDocument/2006/relationships/tags" Target="../tags/tag252.xml" /><Relationship Id="rId8" Type="http://schemas.openxmlformats.org/officeDocument/2006/relationships/image" Target="../media/image22.png" /><Relationship Id="rId9" Type="http://schemas.openxmlformats.org/officeDocument/2006/relationships/tags" Target="../tags/tag25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4.xml" /><Relationship Id="rId11" Type="http://schemas.openxmlformats.org/officeDocument/2006/relationships/tags" Target="../tags/tag265.xml" /><Relationship Id="rId12" Type="http://schemas.openxmlformats.org/officeDocument/2006/relationships/image" Target="../media/image29.png" /><Relationship Id="rId13" Type="http://schemas.openxmlformats.org/officeDocument/2006/relationships/tags" Target="../tags/tag266.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60.xml" /><Relationship Id="rId5" Type="http://schemas.openxmlformats.org/officeDocument/2006/relationships/tags" Target="../tags/tag261.xml" /><Relationship Id="rId6" Type="http://schemas.openxmlformats.org/officeDocument/2006/relationships/image" Target="../media/image21.png" /><Relationship Id="rId7" Type="http://schemas.openxmlformats.org/officeDocument/2006/relationships/tags" Target="../tags/tag262.xml" /><Relationship Id="rId8" Type="http://schemas.openxmlformats.org/officeDocument/2006/relationships/image" Target="../media/image22.png" /><Relationship Id="rId9" Type="http://schemas.openxmlformats.org/officeDocument/2006/relationships/tags" Target="../tags/tag26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1.xml" /><Relationship Id="rId11" Type="http://schemas.openxmlformats.org/officeDocument/2006/relationships/tags" Target="../tags/tag272.xml" /><Relationship Id="rId12" Type="http://schemas.openxmlformats.org/officeDocument/2006/relationships/image" Target="../media/image29.png" /><Relationship Id="rId13" Type="http://schemas.openxmlformats.org/officeDocument/2006/relationships/tags" Target="../tags/tag273.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67.xml" /><Relationship Id="rId5" Type="http://schemas.openxmlformats.org/officeDocument/2006/relationships/tags" Target="../tags/tag268.xml" /><Relationship Id="rId6" Type="http://schemas.openxmlformats.org/officeDocument/2006/relationships/image" Target="../media/image21.png" /><Relationship Id="rId7" Type="http://schemas.openxmlformats.org/officeDocument/2006/relationships/tags" Target="../tags/tag269.xml" /><Relationship Id="rId8" Type="http://schemas.openxmlformats.org/officeDocument/2006/relationships/image" Target="../media/image22.png" /><Relationship Id="rId9" Type="http://schemas.openxmlformats.org/officeDocument/2006/relationships/tags" Target="../tags/tag27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8.xml" /><Relationship Id="rId11" Type="http://schemas.openxmlformats.org/officeDocument/2006/relationships/tags" Target="../tags/tag279.xml" /><Relationship Id="rId12" Type="http://schemas.openxmlformats.org/officeDocument/2006/relationships/image" Target="../media/image29.png" /><Relationship Id="rId13" Type="http://schemas.openxmlformats.org/officeDocument/2006/relationships/tags" Target="../tags/tag280.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74.xml" /><Relationship Id="rId5" Type="http://schemas.openxmlformats.org/officeDocument/2006/relationships/tags" Target="../tags/tag275.xml" /><Relationship Id="rId6" Type="http://schemas.openxmlformats.org/officeDocument/2006/relationships/image" Target="../media/image21.png" /><Relationship Id="rId7" Type="http://schemas.openxmlformats.org/officeDocument/2006/relationships/tags" Target="../tags/tag276.xml" /><Relationship Id="rId8" Type="http://schemas.openxmlformats.org/officeDocument/2006/relationships/image" Target="../media/image22.png" /><Relationship Id="rId9" Type="http://schemas.openxmlformats.org/officeDocument/2006/relationships/tags" Target="../tags/tag27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5.xml" /><Relationship Id="rId11" Type="http://schemas.openxmlformats.org/officeDocument/2006/relationships/tags" Target="../tags/tag286.xml" /><Relationship Id="rId12" Type="http://schemas.openxmlformats.org/officeDocument/2006/relationships/tags" Target="../tags/tag287.xml" /><Relationship Id="rId13" Type="http://schemas.openxmlformats.org/officeDocument/2006/relationships/tags" Target="../tags/tag28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89.xml" /><Relationship Id="rId17" Type="http://schemas.openxmlformats.org/officeDocument/2006/relationships/tags" Target="../tags/tag290.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image" Target="../media/image21.png" /><Relationship Id="rId7" Type="http://schemas.openxmlformats.org/officeDocument/2006/relationships/tags" Target="../tags/tag283.xml" /><Relationship Id="rId8" Type="http://schemas.openxmlformats.org/officeDocument/2006/relationships/image" Target="../media/image22.png" /><Relationship Id="rId9" Type="http://schemas.openxmlformats.org/officeDocument/2006/relationships/tags" Target="../tags/tag28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5.xml" /><Relationship Id="rId11" Type="http://schemas.openxmlformats.org/officeDocument/2006/relationships/tags" Target="../tags/tag296.xml" /><Relationship Id="rId12" Type="http://schemas.openxmlformats.org/officeDocument/2006/relationships/tags" Target="../tags/tag297.xml" /><Relationship Id="rId13" Type="http://schemas.openxmlformats.org/officeDocument/2006/relationships/tags" Target="../tags/tag29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99.xml" /><Relationship Id="rId17" Type="http://schemas.openxmlformats.org/officeDocument/2006/relationships/tags" Target="../tags/tag300.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91.xml" /><Relationship Id="rId5" Type="http://schemas.openxmlformats.org/officeDocument/2006/relationships/tags" Target="../tags/tag292.xml" /><Relationship Id="rId6" Type="http://schemas.openxmlformats.org/officeDocument/2006/relationships/image" Target="../media/image21.png" /><Relationship Id="rId7" Type="http://schemas.openxmlformats.org/officeDocument/2006/relationships/tags" Target="../tags/tag293.xml" /><Relationship Id="rId8" Type="http://schemas.openxmlformats.org/officeDocument/2006/relationships/image" Target="../media/image22.png" /><Relationship Id="rId9" Type="http://schemas.openxmlformats.org/officeDocument/2006/relationships/tags" Target="../tags/tag29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5.xml" /><Relationship Id="rId11" Type="http://schemas.openxmlformats.org/officeDocument/2006/relationships/tags" Target="../tags/tag306.xml" /><Relationship Id="rId12" Type="http://schemas.openxmlformats.org/officeDocument/2006/relationships/image" Target="../media/image29.png" /><Relationship Id="rId13" Type="http://schemas.openxmlformats.org/officeDocument/2006/relationships/tags" Target="../tags/tag307.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image" Target="../media/image21.png" /><Relationship Id="rId7" Type="http://schemas.openxmlformats.org/officeDocument/2006/relationships/tags" Target="../tags/tag303.xml" /><Relationship Id="rId8" Type="http://schemas.openxmlformats.org/officeDocument/2006/relationships/image" Target="../media/image22.png" /><Relationship Id="rId9" Type="http://schemas.openxmlformats.org/officeDocument/2006/relationships/tags" Target="../tags/tag30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2.xml" /><Relationship Id="rId11" Type="http://schemas.openxmlformats.org/officeDocument/2006/relationships/tags" Target="../tags/tag313.xml" /><Relationship Id="rId12" Type="http://schemas.openxmlformats.org/officeDocument/2006/relationships/tags" Target="../tags/tag314.xml" /><Relationship Id="rId13" Type="http://schemas.openxmlformats.org/officeDocument/2006/relationships/tags" Target="../tags/tag31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16.xml" /><Relationship Id="rId17" Type="http://schemas.openxmlformats.org/officeDocument/2006/relationships/tags" Target="../tags/tag317.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08.xml" /><Relationship Id="rId5" Type="http://schemas.openxmlformats.org/officeDocument/2006/relationships/tags" Target="../tags/tag309.xml" /><Relationship Id="rId6" Type="http://schemas.openxmlformats.org/officeDocument/2006/relationships/image" Target="../media/image21.png" /><Relationship Id="rId7" Type="http://schemas.openxmlformats.org/officeDocument/2006/relationships/tags" Target="../tags/tag310.xml" /><Relationship Id="rId8" Type="http://schemas.openxmlformats.org/officeDocument/2006/relationships/image" Target="../media/image22.png" /><Relationship Id="rId9" Type="http://schemas.openxmlformats.org/officeDocument/2006/relationships/tags" Target="../tags/tag31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2.xml" /><Relationship Id="rId11" Type="http://schemas.openxmlformats.org/officeDocument/2006/relationships/tags" Target="../tags/tag323.xml" /><Relationship Id="rId12" Type="http://schemas.openxmlformats.org/officeDocument/2006/relationships/image" Target="../media/image29.png" /><Relationship Id="rId13" Type="http://schemas.openxmlformats.org/officeDocument/2006/relationships/tags" Target="../tags/tag324.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18.xml" /><Relationship Id="rId5" Type="http://schemas.openxmlformats.org/officeDocument/2006/relationships/tags" Target="../tags/tag319.xml" /><Relationship Id="rId6" Type="http://schemas.openxmlformats.org/officeDocument/2006/relationships/image" Target="../media/image21.png" /><Relationship Id="rId7" Type="http://schemas.openxmlformats.org/officeDocument/2006/relationships/tags" Target="../tags/tag320.xml" /><Relationship Id="rId8" Type="http://schemas.openxmlformats.org/officeDocument/2006/relationships/image" Target="../media/image22.png" /><Relationship Id="rId9" Type="http://schemas.openxmlformats.org/officeDocument/2006/relationships/tags" Target="../tags/tag321.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9.xml" /><Relationship Id="rId11" Type="http://schemas.openxmlformats.org/officeDocument/2006/relationships/tags" Target="../tags/tag330.xml" /><Relationship Id="rId12" Type="http://schemas.openxmlformats.org/officeDocument/2006/relationships/tags" Target="../tags/tag331.xml" /><Relationship Id="rId13" Type="http://schemas.openxmlformats.org/officeDocument/2006/relationships/tags" Target="../tags/tag332.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33.xml" /><Relationship Id="rId17" Type="http://schemas.openxmlformats.org/officeDocument/2006/relationships/tags" Target="../tags/tag334.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25.xml" /><Relationship Id="rId5" Type="http://schemas.openxmlformats.org/officeDocument/2006/relationships/tags" Target="../tags/tag326.xml" /><Relationship Id="rId6" Type="http://schemas.openxmlformats.org/officeDocument/2006/relationships/image" Target="../media/image21.png" /><Relationship Id="rId7" Type="http://schemas.openxmlformats.org/officeDocument/2006/relationships/tags" Target="../tags/tag327.xml" /><Relationship Id="rId8" Type="http://schemas.openxmlformats.org/officeDocument/2006/relationships/image" Target="../media/image22.png" /><Relationship Id="rId9" Type="http://schemas.openxmlformats.org/officeDocument/2006/relationships/tags" Target="../tags/tag32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9.xml" /><Relationship Id="rId11" Type="http://schemas.openxmlformats.org/officeDocument/2006/relationships/tags" Target="../tags/tag340.xml" /><Relationship Id="rId12" Type="http://schemas.openxmlformats.org/officeDocument/2006/relationships/image" Target="../media/image29.png" /><Relationship Id="rId13" Type="http://schemas.openxmlformats.org/officeDocument/2006/relationships/tags" Target="../tags/tag341.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35.xml" /><Relationship Id="rId5" Type="http://schemas.openxmlformats.org/officeDocument/2006/relationships/tags" Target="../tags/tag336.xml" /><Relationship Id="rId6" Type="http://schemas.openxmlformats.org/officeDocument/2006/relationships/image" Target="../media/image21.png" /><Relationship Id="rId7" Type="http://schemas.openxmlformats.org/officeDocument/2006/relationships/tags" Target="../tags/tag337.xml" /><Relationship Id="rId8" Type="http://schemas.openxmlformats.org/officeDocument/2006/relationships/image" Target="../media/image22.png" /><Relationship Id="rId9" Type="http://schemas.openxmlformats.org/officeDocument/2006/relationships/tags" Target="../tags/tag33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6.xml" /><Relationship Id="rId11" Type="http://schemas.openxmlformats.org/officeDocument/2006/relationships/tags" Target="../tags/tag347.xml" /><Relationship Id="rId12" Type="http://schemas.openxmlformats.org/officeDocument/2006/relationships/image" Target="../media/image29.png" /><Relationship Id="rId13" Type="http://schemas.openxmlformats.org/officeDocument/2006/relationships/tags" Target="../tags/tag348.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42.xml" /><Relationship Id="rId5" Type="http://schemas.openxmlformats.org/officeDocument/2006/relationships/tags" Target="../tags/tag343.xml" /><Relationship Id="rId6" Type="http://schemas.openxmlformats.org/officeDocument/2006/relationships/image" Target="../media/image21.png" /><Relationship Id="rId7" Type="http://schemas.openxmlformats.org/officeDocument/2006/relationships/tags" Target="../tags/tag344.xml" /><Relationship Id="rId8" Type="http://schemas.openxmlformats.org/officeDocument/2006/relationships/image" Target="../media/image22.png" /><Relationship Id="rId9" Type="http://schemas.openxmlformats.org/officeDocument/2006/relationships/tags" Target="../tags/tag345.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3.xml" /><Relationship Id="rId11" Type="http://schemas.openxmlformats.org/officeDocument/2006/relationships/tags" Target="../tags/tag354.xml" /><Relationship Id="rId12" Type="http://schemas.openxmlformats.org/officeDocument/2006/relationships/image" Target="../media/image29.png" /><Relationship Id="rId13" Type="http://schemas.openxmlformats.org/officeDocument/2006/relationships/tags" Target="../tags/tag355.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49.xml" /><Relationship Id="rId5" Type="http://schemas.openxmlformats.org/officeDocument/2006/relationships/tags" Target="../tags/tag350.xml" /><Relationship Id="rId6" Type="http://schemas.openxmlformats.org/officeDocument/2006/relationships/image" Target="../media/image21.png" /><Relationship Id="rId7" Type="http://schemas.openxmlformats.org/officeDocument/2006/relationships/tags" Target="../tags/tag351.xml" /><Relationship Id="rId8" Type="http://schemas.openxmlformats.org/officeDocument/2006/relationships/image" Target="../media/image22.png" /><Relationship Id="rId9" Type="http://schemas.openxmlformats.org/officeDocument/2006/relationships/tags" Target="../tags/tag35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0.xml" /><Relationship Id="rId11" Type="http://schemas.openxmlformats.org/officeDocument/2006/relationships/tags" Target="../tags/tag361.xml" /><Relationship Id="rId12" Type="http://schemas.openxmlformats.org/officeDocument/2006/relationships/image" Target="../media/image29.png" /><Relationship Id="rId13" Type="http://schemas.openxmlformats.org/officeDocument/2006/relationships/tags" Target="../tags/tag362.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56.xml" /><Relationship Id="rId5" Type="http://schemas.openxmlformats.org/officeDocument/2006/relationships/tags" Target="../tags/tag357.xml" /><Relationship Id="rId6" Type="http://schemas.openxmlformats.org/officeDocument/2006/relationships/image" Target="../media/image21.png" /><Relationship Id="rId7" Type="http://schemas.openxmlformats.org/officeDocument/2006/relationships/tags" Target="../tags/tag358.xml" /><Relationship Id="rId8" Type="http://schemas.openxmlformats.org/officeDocument/2006/relationships/image" Target="../media/image22.png" /><Relationship Id="rId9" Type="http://schemas.openxmlformats.org/officeDocument/2006/relationships/tags" Target="../tags/tag35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04410011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广州灰霾期间气溶胶物化特性及其对能见度影响的初步研究</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研究方法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研究背景</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主要结果</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4"/>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5"/>
            </p:custDataLst>
          </p:nvPr>
        </p:nvSpPr>
        <p:spPr>
          <a:xfrm>
            <a:off x="1410970"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26"/>
            </p:custDataLst>
          </p:nvPr>
        </p:nvSpPr>
        <p:spPr>
          <a:xfrm>
            <a:off x="1409700" y="507809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7"/>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8"/>
            </p:custDataLst>
          </p:nvPr>
        </p:nvSpPr>
        <p:spPr>
          <a:xfrm>
            <a:off x="6603365" y="341820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空气质量是城市居民的重点问题之一，其中能见度作为评价空气质量的重要指标，受到了广泛。气溶胶是影响能见度的主要因素之一，其物化特性对能见度有着重要的影响。因此，本次演示选择了广州灰霾期间气溶胶物化特性及其对能见度影响作为研究对象，旨在为城市空气质量的改善提供科学依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研究背景</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研究背景</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广州作为我国南方大型城市，近年来空气质量普遍受到灰霾现象的困扰。灰霾是由气溶胶粒子在大气中与水蒸气、氧气和光等相互作用形成的。气溶胶的物化特性包括颗粒物的浓度、大小、组成成分等，这些特性与能见度密切相关。能见度定义为大气中物体或区域对视觉的透明度或浑浊度，是反映空气质量的重要指标。因此，研究广州灰霾期间气溶胶物化特性及其对能见度的影响具有重要意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研究方法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研究方法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次演示采用了文献资料调研和实地监测相结合的方法，对广州灰霾期间气溶胶物化特性及其对能见度的影响进行了研究。首先，收集了广州地区近几年的气象数据、空气质量数据和卫星遥感数据。其次，在广州市内选取了多个监测点进行实地监测，获取了气溶胶颗粒物和能见度的实时数据。最后，利用统计分析和模式识别等方法对数据进行处理和分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主要结果</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主要结果</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通过对比广州灰霾期间气溶胶物化特性和能见度数据，我们得出以下结论：</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1、广州灰霾期间气溶胶颗粒物浓度较高，其中PM2.5和PM10为主要成分。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主要结果</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2、气溶胶颗粒物的大小分布范围较广，主要集中在0.5-10 μm之间。</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3、气溶胶颗粒物的组成成分复杂，包括无机物、有机物和生物质等。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主要结果</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4、能见度在灰霾期间普遍较低，且与气溶胶颗粒物的浓度、大小和组成成分密切相关。</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近年来，环境污染问题日益严重，尤其是雾霾天气。这种天气现象主要是由于大气中的气溶胶（气态和固态颗粒物）引起的。气溶胶对环境以及人类生活产生深远影响，其光学特性如吸收、散射和散射系数等，是影响气候变化和空气质量的重要因素。本次演示主要探讨北京雾霾天气期间气溶胶光学特性的变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二、气溶胶光学特性的基本概念</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二、气溶胶光学特性的基本概念</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气溶胶光学特性主要涉及以下几个方面：吸收，即气溶胶对光的吸收能力；散射，即气溶胶对光的散射能力；散射系数，它反映了散射能力的强弱。这些特性与气溶胶的大小、形状、化学组成等有关，通过对这些特性的研究，我们可以了解气溶胶对气候变化和空气质量的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三、北京雾霾天气期间气溶胶光学特性的研究</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三、北京雾霾天气期间气溶胶光学特性的研究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在北京雾霾天气期间，我们对气溶胶的光学特性进行了深入研究。通过测量不同时间、不同地点的气溶胶吸收、散射系数等参数，我们发现：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三、北京雾霾天气期间气溶胶光学特性的研究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1、在雾霾天气较重的时期，气溶胶的吸收和散射系数都有所增加。这主要是由于颗粒物数量的增加和颗粒物大小的增大导致的。这些变化会对气候产生影响，因为它们会影响到达地面的太阳辐射量。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三、北京雾霾天气期间气溶胶光学特性的研究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不同地点的气溶胶光学特性也存在差异。例如，工业区、交通繁忙地区和城市中心的气溶胶吸收和散射系数通常较高，而远离这些区域的地方则相对较低。这种差异主要是由于不同地点的排放源和气象条件不同所导致的。</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三、北京雾霾天气期间气溶胶光学特性的研究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此外，我们还发现气溶胶光学特性的变化与气象条件（如风速、湿度等）密切相关。在风速较高、湿度较低的条件下，气溶胶的散射系数通常较高；而在风速较低、湿度较高的条件下，气溶胶的吸收系数通常较高。这些发现有助于我们更好地理解雾霾天气的形成和变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https://d.book118.com/836044100112010051</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98.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0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4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23</Slides>
  <Notes>22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汉仪旗黑-85S</vt:lpstr>
      <vt:lpstr>仿宋</vt:lpstr>
      <vt:lpstr>Calibri Light</vt:lpstr>
      <vt:lpstr>思源黑体 CN Bold</vt:lpstr>
      <vt:lpstr>Office Theme</vt:lpstr>
      <vt:lpstr>广州灰霾期间气溶胶物化特性及其对能见度影响的初步研究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2024-09-17T05:18:38.330</cp:lastPrinted>
  <dcterms:created xsi:type="dcterms:W3CDTF">2024-09-16T21:18:38Z</dcterms:created>
  <dcterms:modified xsi:type="dcterms:W3CDTF">2024-09-16T21:18:45Z</dcterms:modified>
</cp:coreProperties>
</file>