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857A01-BBBC-4CB0-A4DE-4E42F88A8D9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F6F56-5598-42EA-A532-41CAEE081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65128-D2BE-4A56-9885-E994D8B7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C68C9-3D55-4C21-9584-60279C1E2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8364B-656A-40AA-B9A5-BCEA8334B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A33BE-5BDC-4232-947C-E38B04AF8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07416-4A91-4731-8E07-9CA8A5D7A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779D9-ED16-45A1-B18C-4747FFECE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269A6-C660-498A-85B1-EDA802CE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7FCAC-E969-4A90-8C04-5555C03F8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FF52E-FE0C-49E5-8FCD-2D78D183A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FB7DD-86E4-41D8-9D7C-5DA782935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4AE3BE-CA2B-4C6D-8649-1D22054EC2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F20FE4-DA74-4123-8EC8-D709CF617A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4414021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仓库货物运送的概述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仓库货物装载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仓库货物运输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仓库货物卸载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仓库货物签收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仓库货物运送的概述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仓库货物运送的定义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仓库货物运送是指将货物从仓库送达目的地的过程，包括货物的包装、装卸、运输等环节。这一过程需要严格管理和高效执行，以保证货物能够安全、准时地到达目的地。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仓库货物运送的重要性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直接影响货物的交付速度、准时性和安全性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影响供应链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运输环节的高效与否直接关系到整体的运输成本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货物的及时交付是客户满意的关键因素之一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仓库货物运送的目的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仓库货物运送的目的是提高货物运输的效率、降低成本、保证货物的安全、准时交付等。通过合理规划和优化运输流程，可以实现货物运送过程的最大化效益。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货物装载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对货物进行包装、标记并装载到运输工具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货物通过各种运输方式进行运输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货物卸载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将货物从运输工具卸载并转运至目的地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仓库货物运送的流程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订单接收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从客户接收订单信息并确认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优化仓库货物运送的方法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提高运输效率，降低成本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使用智能物流系统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确保货物包装完好，避免损坏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定期检查货物包装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保障货物运输安全，避免意外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加强运输安全措施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优化供应链协同，提升运输效率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建立供应链合作伙伴关系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仓库货物运送案例分析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快递公司的货物运送流程分析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物流企业如何提升货物运送效率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跨境电商仓库货物运送实操分享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仓库货物装载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保障货物安全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准确装载货物，防止在运输过程中损坏或丢失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确保货物准确装载，节约时间成本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避免货物在装载过程中受损，减少经济损失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仓库货物装载的作用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货物搬运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确保货物从仓库安全搬运至运输工具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仓库货物装载的要求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保护货物完整性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完好包装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避免货物在运输中摇晃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稳固装载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准确识别货物信息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标识清晰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防止货物被压坏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避免叠压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仓库货物装载的方式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人工搬运货物至运输工具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手工装载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自动化系统实现货物装载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自动化装载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利用机械设备进行货物装卸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机械装载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仓库货物装载的技巧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在仓库货物装载过程中，合理分类货物、正确摆放货物、避免叠压、保障通道畅通是非常重要的技巧。通过科学合理的装载方式，可以提高货物装卸效率，减少货物损坏率，保障货物运输过程安全快捷。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仓库货物装载技巧示例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物装载的技巧包括货物分类、合理摆放、避免叠压、保证通道畅通等。为确保货物运输安全可靠，仓库人员应当掌握这些技巧，并且在实践中不断提升自己的操作水平。只有做到细致入微、科学安全的装载方式，才能保障货物顺利到达目的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仓库货物装载的优势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合理装载可减少装卸时间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减少货物在装载过程中的损耗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避免在运输过程中货物损坏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及时准确地送达货物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仓库货物运输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仓库货物运输的工具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适用于短途运输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适用于海运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适用于长距离、急件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飞机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购买货物保险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确保货物在运输中得到赔偿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安装监控摄像头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实时监测货物状态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采取防盗措施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避免货物被盗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仓库货物运输的安全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选择合适的包装材料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加固易碎物品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仓库货物运输的速度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货物运输的速度是影响交付时效的关键因素，选择快捷、高效的运输方式可以提高物流效率，确保货物及时抵达目的地。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仓库货物运输的跟踪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GPS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等技术进行实时监控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及时处理运输中出现的异常情况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异常处理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向客户发送货物运输状态通知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客户通知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解决可能出现的运输问题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仓库货物运输的安全、速度和跟踪是保障货物运输质量的重要环节。只有综合考虑各方面因素，才能确保货物顺利、安全、及时地到达目的地。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https://d.book118.com/836044140214010103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仓库货物运送</vt:lpstr>
      <vt:lpstr>目录</vt:lpstr>
      <vt:lpstr>第1章 仓库货物运送的概述</vt:lpstr>
      <vt:lpstr> </vt:lpstr>
      <vt:lpstr>仓库货物运送的重要性</vt:lpstr>
      <vt:lpstr> </vt:lpstr>
      <vt:lpstr>仓库货物运送的流程</vt:lpstr>
      <vt:lpstr>优化仓库货物运送的方法</vt:lpstr>
      <vt:lpstr>仓库货物运送案例分析</vt:lpstr>
      <vt:lpstr>第2章 仓库货物装载</vt:lpstr>
      <vt:lpstr>仓库货物装载的作用</vt:lpstr>
      <vt:lpstr>仓库货物装载的要求</vt:lpstr>
      <vt:lpstr>仓库货物装载的方式</vt:lpstr>
      <vt:lpstr>仓库货物装载的技巧</vt:lpstr>
      <vt:lpstr> </vt:lpstr>
      <vt:lpstr>仓库货物装载的优势</vt:lpstr>
      <vt:lpstr>第3章 仓库货物运输</vt:lpstr>
      <vt:lpstr>仓库货物运输的工具</vt:lpstr>
      <vt:lpstr>仓库货物运输的安全</vt:lpstr>
      <vt:lpstr> </vt:lpstr>
      <vt:lpstr>仓库货物运输的跟踪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2024-09-29T05:16:36.937</cp:lastPrinted>
  <dcterms:created xsi:type="dcterms:W3CDTF">2024-09-28T21:16:36Z</dcterms:created>
  <dcterms:modified xsi:type="dcterms:W3CDTF">2024-09-28T21:16:39Z</dcterms:modified>
</cp:coreProperties>
</file>