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7CC101E-3498-4EE0-A921-A76702B5DB7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0EF91-5C3F-4DFD-B706-97DE12234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6838A-1ADE-41CC-B911-A682AA3A0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EB812-02C8-4B75-A632-F997A15C9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A0532-79D4-4E22-AB7D-7CC2ED455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A8BB7A-75A2-4103-9B28-9D3780790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F00AFE-89B9-4B50-ADD6-C4FEAC933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C1705A-20C8-43C7-A404-76A888A23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89589-628E-4FAE-B35C-5900835BC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FAE8B-5CD0-49AD-B75F-10F9523D9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D0025-2151-4B7C-8AAC-C3BB196BA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6A4CC-9C08-4B5F-A2C5-A6F25C45F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F42287C-186A-41F0-A3E8-3FD8A56AD5D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D1E17F3-05C1-468A-9814-FE46F9DC039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4414221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企业风险管理的风险跟踪与统计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风险跟踪与统计的重要性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风险跟踪的方法和工具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风险统计的应用和展望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风险跟踪与统计案例分析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企业风险管理的定义和重要性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企业风险管理是指组织为了实现目标而处理不确定性的过程，对企业的长期发展至关重要。风险管理有助于降低不确定性，增强企业的抗风险能力。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全面考虑风险因素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整体性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不间断地进行风险管理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基于科学数据和方法进行风险评估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科学性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各部门协作共同应对风险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协同性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企业风险管理的框架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发现潜在风险因素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风险识别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采取措施降低风险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评估风险的可能性和影响程度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有效避免风险导致的损失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降低损失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减少风险对企业运营的干扰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良好风险管理增强企业市场竞争力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展示企业稳健经营态度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企业风险管理是企业为了达成目标而进行的一种系统性的风险识别、风险评估、风险应对和风险监测的过程。它是一个旨在降低风险带来的不确定性，提高企业抗风险能力的重要管理手段。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风险跟踪与统计的重要性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风险跟踪的定义和作用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风险跟踪是指对企业面临的风险进行监控和跟踪，及时发现问题、调整措施。通过风险跟踪，企业可以更好地掌握风险的动向，及时采取应对措施。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风险跟踪的定义和作用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了解风险的来源和演变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在发现问题后及时采取行动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增强企业风险管理水平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提高应对能力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风险统计的意义和方法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风险统计是对企业风险进行定量化分析，通过数据和统计方法帮助企业更准确地评估风险。常用的风险统计方法包括概率分布、回归分析、时间序列分析等。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风险统计的意义和方法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帮助企业评估风险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定量化分析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通过数据进行统计分析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概率分布、回归分析等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统计方法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风险跟踪与统计的关系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跟踪积累数据支持统计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相辅相成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统计结果为跟踪提供支持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更好地制定风险管理策略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风险管理策略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风险跟踪与统计的挑战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内外部数据复杂多样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风险跟踪和统计的挑战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变化和未来趋势难以准确预测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风险预测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风险跟踪的方法和工具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预警指标的设定和应用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预警指标是企业用来监测风险的重要工具，通过设定合理的指标可以及时发现风险信号。预警指标的应用需要结合企业实际情况，避免盲目追求指标数量而忽视质量。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风险日报的编制和分析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帮助企业管理层了解当前风险状况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定期发布的风险情况汇报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及时、准确地提供风险数据分析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反映风险动向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对风险数据进行分析，给出解决方案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提供合理建议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https://d.book118.com/836044142214010103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企业风险管理的风险跟踪与统计</vt:lpstr>
      <vt:lpstr>目录</vt:lpstr>
      <vt:lpstr>第一章 企业风险管理概述</vt:lpstr>
      <vt:lpstr> </vt:lpstr>
      <vt:lpstr>企业风险管理的基本原则</vt:lpstr>
      <vt:lpstr>企业风险管理的框架</vt:lpstr>
      <vt:lpstr>企业风险管理的好处</vt:lpstr>
      <vt:lpstr>企业风险管理</vt:lpstr>
      <vt:lpstr>第2章 风险跟踪与统计的重要性</vt:lpstr>
      <vt:lpstr>风险跟踪的定义和作用</vt:lpstr>
      <vt:lpstr>风险跟踪的定义和作用</vt:lpstr>
      <vt:lpstr> </vt:lpstr>
      <vt:lpstr>风险统计的意义和方法</vt:lpstr>
      <vt:lpstr>风险跟踪与统计的关系</vt:lpstr>
      <vt:lpstr>风险跟踪与统计的挑战</vt:lpstr>
      <vt:lpstr>第三章 风险跟踪的方法和工具</vt:lpstr>
      <vt:lpstr> </vt:lpstr>
      <vt:lpstr>风险日报的编制和分析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2024-09-29T05:16:38.133</cp:lastPrinted>
  <dcterms:created xsi:type="dcterms:W3CDTF">2024-09-28T21:16:38Z</dcterms:created>
  <dcterms:modified xsi:type="dcterms:W3CDTF">2024-09-28T21:16:40Z</dcterms:modified>
</cp:coreProperties>
</file>