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E7EA5-E94B-4BC9-84DD-1C643952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1B203-5ECE-4558-9030-12370137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60F15-ABDB-4937-A7BA-CEBAE464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39F3-5289-4147-B719-0B7FC326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4C331-75FD-4ACB-972F-859292B06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7B231-C723-4180-B6D4-FA473804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9BCEE-109D-4212-844A-1227C4BF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9626F-13D8-4603-9084-38535C52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FFE25-BD56-40B9-9F33-5B9D2E2FD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48A25-71DC-4E79-A4CD-378428DB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2C954-4861-4CE0-8D60-3E0217AA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0145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探索与创新养老行业的未来发展之路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创新驱动养老行业转型升级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探索多元化养老服务模式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政策引导与市场机制相结合推动发展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随着生育率的下降和预期寿命的延长，全球范围内老年人口比例持续上升，老龄化趋势日益严峻。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老龄化导致劳动力减少，社会养老负担加重，对经济发展和社会稳定产生深远影响。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老龄化趋势加剧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现代社会家庭规模缩小，家庭养老功能逐渐弱化，难以满足老年人的全面需求。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机构养老资源紧张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传统养老机构数量不足，服务质量参差不齐，难以满足日益增长的养老需求。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传统养老模式困境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养老服务供给总量不足，结构不合理，高质量、个性化的服务尤为匮乏。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老年人对养老服务的需求日益多样化、个性化，包括生活照料、医疗护理、精神慰藉等多方面。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养老服务供需失衡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063" r="17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养老行业监管体系尚不健全，存在监管漏洞和盲区，不利于行业健康发展。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政府对养老行业的政策扶持力度不够，行业发展缺乏足够的政策支持和引导。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行业监管与政策缺失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创新驱动养老行业转型升级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智能化照护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智能化技术应用提升服务质量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利用物联网、大数据等技术，实现老年人健康监测、生活照护等服务的智能化，提高服务效率和质量。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通过智能家居系统，为老年人提供更加便捷、舒适的生活环境，如智能照明、智能安防等。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借助互联网和远程医疗技术，为老年人提供在线咨询、远程诊疗等服务，缓解看病难问题。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根据老年人的身体状况、兴趣爱好等个性化需求，提供定制化的照护、康复、娱乐等服务。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针对不同经济条件和健康状况的老年人，提供多层次的服务选择，包括基础照护、高端养老等。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关注老年人的心理健康，提供心理咨询、心理疏导等服务，增强老年人的幸福感和归属感。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个性化服务满足多样化需求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康养结合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将康复、养生等元素融入养老服务中，形成康养产业链，为老年人提供更加全面的健康保障。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社会化参与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鼓励社会力量参与养老服务体系建设，形成政府、市场、社会协同推进的发展格局。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整合医疗和养老资源，推动医疗机构与养老机构深度合作，为老年人提供全面的医疗和照护服务。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跨界合作拓展服务领域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互联网+养老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利用互联网思维和技术手段，创新养老服务模式，如开发养老服务平台、提供在线预约等服务。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金融+养老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探索金融与养老服务的结合点，如开发养老保险产品、提供养老金融服务等。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文化+养老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将文化元素融入养老服务中，如开展老年文化活动、提供老年教育服务等，丰富老年人的精神文化生活。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探索多元化养老服务模式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提供生活照料、康复护理、精神慰藉等多元化服务，满足老年人在熟悉社区环境中的养老需求。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通过政府引导、市场运作、社会参与的方式，整合社区资源，建设嵌入式养老服务机构。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老年人可以在不离开熟悉社区环境的情况下享受专业养老服务，有利于维护老年人的身心健康。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社区嵌入式养老服务模式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将医疗资源和养老资源相结合，为老年人提供医疗、康复、护理等一体化服务。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通过医疗机构与养老机构建立合作关系，实现资源共享和优势互补。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能够满足老年人对医疗和养老的双重需求，提高老年人的生活质量。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医养结合型养老服务模式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为老年人提供旅游、休闲、度假等多元化服务，让老年人在旅居中享受晚年生活。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通过开发适合老年人的旅游线路和产品，建设旅居式养老服务机构。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能够丰富老年人的精神文化生活，提高老年人的幸福感和获得感。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旅居式养老服务模式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https://d.book118.com/836050145213010040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2024-09-07T08:54:52.794</cp:lastPrinted>
  <dcterms:created xsi:type="dcterms:W3CDTF">2024-09-07T00:54:52Z</dcterms:created>
  <dcterms:modified xsi:type="dcterms:W3CDTF">2024-09-07T00:54:55Z</dcterms:modified>
</cp:coreProperties>
</file>