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1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28CC6-7190-4104-AF89-31D72B482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1BCDF-0680-48A3-8D7F-726420168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15285-F327-40C4-BEFE-B12B4BDA8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89A06-516D-452B-9483-EFE5BF3E3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AFF715-FF4D-4A0B-8B7A-B1A2B1B64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780A7D-825C-40FD-AE67-23797B26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2B5DB-7BF3-45FE-AD25-1FBFB0658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6F362-EA2F-41AA-83CC-88EA436BA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4ECB42-744C-4B75-B157-1270B5B10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96411-0F19-4ADC-AD6A-D69870CD9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1E94C-22D9-4301-AF66-E0416D547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160" r:id="rId2"/>
    <p:sldLayoutId id="2147488161" r:id="rId3"/>
    <p:sldLayoutId id="2147488162" r:id="rId4"/>
    <p:sldLayoutId id="2147488163" r:id="rId5"/>
    <p:sldLayoutId id="2147488164" r:id="rId6"/>
    <p:sldLayoutId id="2147488165" r:id="rId7"/>
    <p:sldLayoutId id="2147488166" r:id="rId8"/>
    <p:sldLayoutId id="2147488167" r:id="rId9"/>
    <p:sldLayoutId id="2147488168" r:id="rId10"/>
    <p:sldLayoutId id="214748816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511012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室内火灾扑救知识的发展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室内火灾扑救知识的起源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室内火灾扑救知识的研究与应用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室内火灾扑救知识的创新与发展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室内火灾扑救知识的普及与提高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室内火灾扑救知识的挑战与对策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室内火灾扑救知识的起源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早期室内火灾扑救知识</a:t>
            </a:r>
            <a:endParaRPr lang="zh-CN" altLang="en-US"/>
          </a:p>
        </p:txBody>
      </p:sp>
      <p:sp>
        <p:nvSpPr>
          <p:cNvPr id="1049056" name="椭圆 28"/>
          <p:cNvSpPr/>
          <p:nvPr>
            <p:custDataLst>
              <p:tags r:id="rId2"/>
            </p:custDataLst>
          </p:nvPr>
        </p:nvSpPr>
        <p:spPr>
          <a:xfrm>
            <a:off x="9450452" y="2770640"/>
            <a:ext cx="2000721" cy="200072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椭圆 29"/>
          <p:cNvSpPr/>
          <p:nvPr>
            <p:custDataLst>
              <p:tags r:id="rId3"/>
            </p:custDataLst>
          </p:nvPr>
        </p:nvSpPr>
        <p:spPr>
          <a:xfrm>
            <a:off x="9674039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正文"/>
          <p:cNvSpPr txBox="1"/>
          <p:nvPr>
            <p:custDataLst>
              <p:tags r:id="rId4"/>
            </p:custDataLst>
          </p:nvPr>
        </p:nvSpPr>
        <p:spPr>
          <a:xfrm>
            <a:off x="9719656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古代美洲：使用水、沙土、灭火器等工具灭火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2" name="弧形 58"/>
          <p:cNvSpPr/>
          <p:nvPr>
            <p:custDataLst>
              <p:tags r:id="rId5"/>
            </p:custDataLst>
          </p:nvPr>
        </p:nvSpPr>
        <p:spPr>
          <a:xfrm>
            <a:off x="9261559" y="2581747"/>
            <a:ext cx="2379056" cy="237905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椭圆 30"/>
          <p:cNvSpPr/>
          <p:nvPr>
            <p:custDataLst>
              <p:tags r:id="rId6"/>
            </p:custDataLst>
          </p:nvPr>
        </p:nvSpPr>
        <p:spPr>
          <a:xfrm>
            <a:off x="7593649" y="2770640"/>
            <a:ext cx="2000721" cy="200072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椭圆 31"/>
          <p:cNvSpPr/>
          <p:nvPr>
            <p:custDataLst>
              <p:tags r:id="rId7"/>
            </p:custDataLst>
          </p:nvPr>
        </p:nvSpPr>
        <p:spPr>
          <a:xfrm>
            <a:off x="7858356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正文"/>
          <p:cNvSpPr txBox="1"/>
          <p:nvPr>
            <p:custDataLst>
              <p:tags r:id="rId8"/>
            </p:custDataLst>
          </p:nvPr>
        </p:nvSpPr>
        <p:spPr>
          <a:xfrm>
            <a:off x="7903973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古代埃及：使用水、沙土、灭火器等工具灭火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弧形 57"/>
          <p:cNvSpPr/>
          <p:nvPr>
            <p:custDataLst>
              <p:tags r:id="rId9"/>
            </p:custDataLst>
          </p:nvPr>
        </p:nvSpPr>
        <p:spPr>
          <a:xfrm>
            <a:off x="551935" y="2581747"/>
            <a:ext cx="2379056" cy="237905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椭圆 22"/>
          <p:cNvSpPr/>
          <p:nvPr>
            <p:custDataLst>
              <p:tags r:id="rId10"/>
            </p:custDataLst>
          </p:nvPr>
        </p:nvSpPr>
        <p:spPr>
          <a:xfrm>
            <a:off x="5926382" y="2770640"/>
            <a:ext cx="2000721" cy="200072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23"/>
          <p:cNvSpPr/>
          <p:nvPr>
            <p:custDataLst>
              <p:tags r:id="rId11"/>
            </p:custDataLst>
          </p:nvPr>
        </p:nvSpPr>
        <p:spPr>
          <a:xfrm>
            <a:off x="6190446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12"/>
            </p:custDataLst>
          </p:nvPr>
        </p:nvSpPr>
        <p:spPr>
          <a:xfrm>
            <a:off x="6236706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古代日本：使用水、沙土、灭火器等工具灭火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78" name="椭圆 24"/>
          <p:cNvSpPr/>
          <p:nvPr>
            <p:custDataLst>
              <p:tags r:id="rId13"/>
            </p:custDataLst>
          </p:nvPr>
        </p:nvSpPr>
        <p:spPr>
          <a:xfrm>
            <a:off x="4259115" y="2770640"/>
            <a:ext cx="2000721" cy="200072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椭圆 25"/>
          <p:cNvSpPr/>
          <p:nvPr>
            <p:custDataLst>
              <p:tags r:id="rId14"/>
            </p:custDataLst>
          </p:nvPr>
        </p:nvSpPr>
        <p:spPr>
          <a:xfrm>
            <a:off x="4523179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15"/>
            </p:custDataLst>
          </p:nvPr>
        </p:nvSpPr>
        <p:spPr>
          <a:xfrm>
            <a:off x="4569439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古代印度：使用水、沙土、灭火器等工具灭火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椭圆 7"/>
          <p:cNvSpPr/>
          <p:nvPr>
            <p:custDataLst>
              <p:tags r:id="rId16"/>
            </p:custDataLst>
          </p:nvPr>
        </p:nvSpPr>
        <p:spPr>
          <a:xfrm>
            <a:off x="2591205" y="2770640"/>
            <a:ext cx="2000721" cy="200072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椭圆 9"/>
          <p:cNvSpPr/>
          <p:nvPr>
            <p:custDataLst>
              <p:tags r:id="rId17"/>
            </p:custDataLst>
          </p:nvPr>
        </p:nvSpPr>
        <p:spPr>
          <a:xfrm>
            <a:off x="2855912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18"/>
            </p:custDataLst>
          </p:nvPr>
        </p:nvSpPr>
        <p:spPr>
          <a:xfrm>
            <a:off x="2901529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古代欧洲：使用水、沙土、灭火器等工具灭火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0" name="椭圆 5"/>
          <p:cNvSpPr/>
          <p:nvPr>
            <p:custDataLst>
              <p:tags r:id="rId19"/>
            </p:custDataLst>
          </p:nvPr>
        </p:nvSpPr>
        <p:spPr>
          <a:xfrm>
            <a:off x="735045" y="2770640"/>
            <a:ext cx="2000721" cy="200072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椭圆 4"/>
          <p:cNvSpPr/>
          <p:nvPr>
            <p:custDataLst>
              <p:tags r:id="rId20"/>
            </p:custDataLst>
          </p:nvPr>
        </p:nvSpPr>
        <p:spPr>
          <a:xfrm>
            <a:off x="999110" y="2810474"/>
            <a:ext cx="270093" cy="27009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21"/>
            </p:custDataLst>
          </p:nvPr>
        </p:nvSpPr>
        <p:spPr>
          <a:xfrm>
            <a:off x="1045369" y="3348240"/>
            <a:ext cx="1379953" cy="949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古代中国：使用水、沙土、灭火器等工具灭火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现代室内火灾扑救知识的兴起</a:t>
            </a:r>
            <a:endParaRPr lang="zh-CN" altLang="en-US"/>
          </a:p>
        </p:txBody>
      </p:sp>
      <p:sp>
        <p:nvSpPr>
          <p:cNvPr id="10491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起源：19世纪末，随着工业革命的推进，室内火灾扑救知识开始兴起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发展：20世纪初，随着消防技术的进步，室内火灾扑救知识逐渐完善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普及：20世纪中叶，随着消防知识的普及，室内火灾扑救知识逐渐成为人们生活的一部分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现代：21世纪初，随着科技的发展，室内火灾扑救知识更加科学、高效，成为现代消防的重要组成部分。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室内火灾扑救知识的研究与应用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室内火灾扑救知识的研究现状</a:t>
            </a:r>
            <a:endParaRPr lang="zh-CN" altLang="en-US"/>
          </a:p>
        </p:txBody>
      </p:sp>
      <p:sp>
        <p:nvSpPr>
          <p:cNvPr id="104927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研究进展：取得了一定的成果，但仍存在许多问题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应用情况：部分研究成果已应用于实际火灾扑救中，但仍需进一步推广和应用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研究方法：实验、模拟、数据分析等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研究内容：火灾扑救技术、火灾扑救设备、火灾扑救策略等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室内火灾扑救知识的应用实践</a:t>
            </a:r>
            <a:endParaRPr lang="zh-CN" altLang="en-US"/>
          </a:p>
        </p:txBody>
      </p:sp>
      <p:sp>
        <p:nvSpPr>
          <p:cNvPr id="1049334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8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火灾扑救知识的普及：通过各种渠道向公众传播火灾扑救知识，提高公众的消防安全意识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4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火灾扑救设备的研发：研发新型灭火设备，提高灭火效率和效果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8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0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火灾扑救技术的应用：将火灾扑救知识应用于实际灭火过程中，提高灭火效果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4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6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火灾扑救预案的制定：制定火灾扑救预案，提高火灾扑救的针对性和有效性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室内火灾扑救知识的研究与应用趋势</a:t>
            </a:r>
            <a:endParaRPr lang="zh-CN" altLang="en-US"/>
          </a:p>
        </p:txBody>
      </p:sp>
      <p:sp>
        <p:nvSpPr>
          <p:cNvPr id="10493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研究趋势：从传统灭火技术向智能灭火技术发展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应用趋势：从单一灭火设备向综合灭火系统发展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发展趋势：从被动灭火向主动预防发展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研究与应用结合：研究与实际应用相结合，提高灭火效果和效率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室内火灾扑救知识的创新与发展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https://d.book118.com/836051101242010030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+中文标题</vt:lpstr>
      <vt:lpstr>Office Theme</vt:lpstr>
      <vt:lpstr>室内火灾扑救知识的发展</vt:lpstr>
      <vt:lpstr>目录</vt:lpstr>
      <vt:lpstr>添加章节标题</vt:lpstr>
      <vt:lpstr>室内火灾扑救知识的起源</vt:lpstr>
      <vt:lpstr>早期室内火灾扑救知识</vt:lpstr>
      <vt:lpstr>现代室内火灾扑救知识的兴起</vt:lpstr>
      <vt:lpstr>室内火灾扑救知识的研究与应用</vt:lpstr>
      <vt:lpstr>室内火灾扑救知识的研究现状</vt:lpstr>
      <vt:lpstr>室内火灾扑救知识的应用实践</vt:lpstr>
      <vt:lpstr>室内火灾扑救知识的研究与应用趋势</vt:lpstr>
      <vt:lpstr>室内火灾扑救知识的创新与发展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2024-08-29T07:06:59.748</cp:lastPrinted>
  <dcterms:created xsi:type="dcterms:W3CDTF">2024-08-28T23:06:59Z</dcterms:created>
  <dcterms:modified xsi:type="dcterms:W3CDTF">2024-08-28T23:07:01Z</dcterms:modified>
</cp:coreProperties>
</file>