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953E8-CC15-4576-80F7-71D0A739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6316D-1272-489F-B35C-1EA7725A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46542-5446-46F1-9663-CBAA7BC5A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81B11-9928-408C-A5D2-B598673D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A12D0E-A3C3-48E8-98C3-DA495537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F0265-8EF2-46B5-90BC-C5F29669E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10A59-285E-4BF8-BAED-F31283FD8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171F6-F16D-4713-919D-ADED6E40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0F0AE-278F-427A-9457-80666942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F26FC-523B-4299-B6CF-35987248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1F724-1D1C-4439-9A41-FE576B9C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52205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文化娱乐行业2024年生产趋势分析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内容生产与创新趋势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技术应用与数字化转型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消费者需求变化及市场机遇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文化娱乐行业定义及分类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文化娱乐行业是指提供文化、艺术、休闲、娱乐等产品和服务的产业集合，包括影视制作、出版发行、演艺娱乐、数字创意、文化旅游等细分领域。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根据提供的产品和服务类型，文化娱乐行业可分为内容创意、传播渠道和终端设备三大板块。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文化娱乐行业经历了从单一到多元、从传统到现代的发展历程，随着互联网和数字技术的快速发展，行业边界不断拓展，新业态和新模式不断涌现。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当前，文化娱乐行业已成为全球经济增长的重要引擎之一，产业规模持续扩大，市场活跃度不断提升，但同时也面临着内容创新不足、版权保护不力等问题。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随着全球经济复苏和新兴市场崛起，文化娱乐行业将迎来更加广阔的市场空间和更多的发展机遇。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5G、AI、VR/AR等新技术将加速文化娱乐行业的数字化转型和智能化升级，推动行业创新和发展。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各国政府将加大对文化产业的扶持力度，推动文化产业成为国民经济支柱性产业，为文化娱乐行业发展提供有力保障。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2024年市场环境预测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内容生产与创新趋势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71" r="290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用户参与式内容生产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随着社交媒体和UGC（用户生成内容）平台的兴起，用户参与式内容生产成为主流，观众不再是被动的接受者，而是积极的参与者和创作者。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智能化内容生产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AI技术在内容生产中的应用逐渐普及，从内容创意、制作到分发，AI能够提高生产效率，降低成本，并为用户提供个性化内容推荐。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跨界融合式内容生产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文化娱乐行业与其他领域的跨界融合加速，如影视与游戏、音乐与美术等，打破传统内容生产边界，创造出更丰富多样的内容产品。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内容生产模式变革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VR、AR等技术的发展为沉浸式体验内容提供了可能，观众可以身临其境地参与到内容中，获得更真实、更深刻的体验。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沉浸式体验内容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互动式剧情内容让观众能够参与到剧情的发展中，通过选择、决策等方式影响剧情走向，提高了观众的参与度和沉浸感。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互动式剧情内容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社交化内容产品注重用户之间的互动和交流，如弹幕、评论、共享等功能，让观众在消费内容的同时也能与其他观众建立联系和互动。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社交化内容产品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创新型内容产品涌现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跨界合作拓展内容市场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文化娱乐行业积极寻求与其他领域的跨界合作，如影视与游戏、音乐与时尚等，通过合作拓展内容市场，实现资源共享和互利共赢。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IP运营打造全产业链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IP（知识产权）运营在文化娱乐行业中越来越重要，通过对优质IP的深入挖掘和全方位运营，可以打造涵盖影视、游戏、衍生品等全产业链的内容生态。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粉丝经济助力内容推广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粉丝经济在文化娱乐行业中占据重要地位，通过对粉丝的精准定位和运营，可以提高内容的传播力和影响力，实现内容的快速推广和变现。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跨界合作与IP运营策略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技术应用与数字化转型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基于用户行为数据和内容特征，AI可构建精准推荐模型，为用户提供个性化的文化娱乐产品推荐。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语音识别和自然语言处理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AI技术可实现语音识别和自然语言处理，为影视制作、游戏交互等领域提供更自然、智能的交互体验。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AI内容创作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通过机器学习算法，AI能够自主生成音乐、绘画、写作等艺术作品，为文化娱乐行业带来无限创新可能。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人工智能技术在文化娱乐领域应用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大数据驱动下的精准营销和个性化推荐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通过分析用户行为、兴趣偏好等多维度数据，形成用户画像，为精准营销提供数据支撑。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内容标签化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对文化娱乐产品进行标签化分类，便于根据用户画像进行个性化推荐。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通过大数据分析，实时跟踪和评估营销活动的效果，为策略调整提供依据。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https://d.book118.com/836052205024010035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2024-09-04T18:25:02.764</cp:lastPrinted>
  <dcterms:created xsi:type="dcterms:W3CDTF">2024-09-04T10:25:02Z</dcterms:created>
  <dcterms:modified xsi:type="dcterms:W3CDTF">2024-09-04T10:25:04Z</dcterms:modified>
</cp:coreProperties>
</file>