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B5D85-C6B3-4407-8613-92CFA2EA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639F-DBA5-4FE1-9327-EFC32F10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815E3-B0D3-4E6C-A02C-0044D1DA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D274F-2E4A-4D29-BF2F-4B577971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98AA4-EAB3-4577-A667-0D472EDA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010FE-0332-46D5-9AC5-F75D6BC4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03912-B00E-48EC-A97D-6B46829A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6EACF-5766-46C2-B3B6-9E27A470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A104F-C021-45EC-9E02-57E22852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45860-AC08-4E2F-A3FA-4620DB7F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05CAB-E2AD-4771-BD1E-1D489A2B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4034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项目管理信息化-信息技术与信息资源规划方法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信息技术在项目管理中应用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信息资源规划方法论述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基于信息技术和信息资源规划方法实施策略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项目管理信息化定义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项目管理信息化是指利用信息技术手段，对项目管理的全过程进行数字化、网络化、智能化的管理和控制，以提高项目管理的效率和质量。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项目管理信息化是一种综合性的管理方法，它将项目管理理论、方法、技术与信息技术有机结合，实现项目管理的科学化、规范化和智能化。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提高项目管理效率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通过项目管理信息化，可以实现项目信息的快速传递和共享，减少信息传递的时间和成本，提高项目管理的效率。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提升项目管理质量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项目管理信息化可以对项目全过程进行实时监控和数据分析，及时发现问题和风险，提升项目管理的质量和水平。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促进企业数字化转型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项目管理信息化是企业数字化转型的重要组成部分，它可以推动企业从传统的项目管理方式向数字化、智能化的管理方式转型，提高企业的竞争力和创新能力。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项目管理信息化重要性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在项目管理信息化的初始阶段，主要是利用计算机进行项目信息的存储和处理，实现项目信息的数字化管理。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随着信息技术的不断发展，项目管理信息化进入了发展阶段，开始利用网络技术实现项目信息的在线共享和协同工作，提高了项目管理的协同性和效率。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目前，项目管理信息化已经进入了成熟阶段，不仅实现了项目信息的数字化、网络化管理，还开始利用大数据、人工智能等先进技术对项目信息进行深度分析和挖掘，为项目管理提供更加精准、智能的决策支持。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项目管理信息化发展历程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信息技术在项目管理中应用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通过自动化和智能化的信息技术工具，项目管理可以更加高效地进行，减少人工操作和沟通成本。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信息技术可以提供实时的项目监控和数据分析，帮助项目经理更好地掌握项目进展情况，及时发现问题并采取措施。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信息技术可以实现项目团队成员之间的即时沟通和协作，提高团队协作效率和质量。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信息技术对项目管理影响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如Slack、Microsoft Teams等，用于项目团队成员之间的即时沟通和信息交流。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如Microsoft Project、Trello等，用于项目计划制定、任务分配、进度跟踪等。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如Google Docs、Microsoft Office 365等，用于项目文档共享、编辑和协作。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常见信息技术工具及应用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提高项目可见性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通过信息技术工具，项目经理可以更加清晰地了解项目进展情况，及时发现和解决问题。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信息技术可以帮助项目经理更好地识别和分析项目风险，制定相应的应对措施。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信息技术可以实现项目团队成员之间的知识共享和经验交流，提高团队整体能力和水平。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信息技术在项目管理中优势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信息资源规划方法论述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信息资源规划概念及意义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信息资源规划是指对企业生产经营所需要的信息，从采集、处理、传输到使用的全面规划。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合理的信息资源规划可以协助企业更好地管理和利用信息资源，提高企业运营效率和竞争力。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战略数据规划法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从企业战略角度出发，通过分析企业业务战略对数据和信息的需求，进行信息资源的规划。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信息工程法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采用系统工程的思想和方法，通过定义企业模型、功能模型、数据模型等，对企业信息资源进行详细的规划和设计。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企业系统规划法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基于对企业业务流程的详细分析，识别出企业的信息需求，进而进行信息资源的规划。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常见信息资源规划方法介绍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https://d.book118.com/836054034004010054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2024-09-20T23:22:53.716</cp:lastPrinted>
  <dcterms:created xsi:type="dcterms:W3CDTF">2024-09-20T15:22:53Z</dcterms:created>
  <dcterms:modified xsi:type="dcterms:W3CDTF">2024-09-20T15:22:55Z</dcterms:modified>
</cp:coreProperties>
</file>