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95FA3-5861-450F-BAE6-73180680F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AA582-EFB6-4300-914F-E7561B396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91445-5BA3-416A-A773-5EECE786E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23A39-D839-4F9B-9068-D5D9C4EAB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B166C0-1E1E-440B-9CD7-C9842E4DD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A00085-22C1-4A8F-AE50-78B9BDBFC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FA0FD0-FFF5-4821-9E6C-CB76F1243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7F09B2-B489-49DC-BA28-4BA566FD7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7059E-86DA-4954-9564-2BA19D74C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8B94C-E5D5-4D96-B74E-3BB9AFAD2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FD677-C988-4059-8398-63340C40C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55151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护理科研课程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护理科研选题与设计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护理科研数据收集与分析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护理科研论文的撰写与发表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护理科研是对护理领域的现象、问题、理论和假设进行系统、科学的研究，以揭示其本质和规律，并用于指导护理实践的过程。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通过护理科研，可以推动护理学科的发展，提高护理实践的科学性和有效性，促进护理质量的提升，为患者提供更好的护理服务。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20世纪中叶以后，随着护理学科的独立和发展，护理科研逐渐受到重视，研究领域不断扩大，涉及临床护理、健康教育、康复护理等方面。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20世纪初，随着医学和护理学的发展，护理科研开始起步，主要集中在护理教育、护理管理和临床实践方面。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进入21世纪，随着护理学科的深入发展，护理科研逐渐走向成熟，研究方法更加科学、规范，研究领域更加广泛、深入。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要求研究设计合理、方法科学、数据真实可靠。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要求研究结果能够指导护理实践，解决实际问题。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要求研究符合伦理规范，尊重受试者的权利和尊严。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要求研究有新意和突破，能够推动学科发展。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252" b="825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文献综述法是护理科研中常用的方法之一，通过对相关文献的收集、整理和分析，了解研究领域的发展动态和趋势。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文献综述法可以帮助研究者全面了解研究领域的背景、现状和发展趋势，为研究提供理论支持和方法借鉴。通过文献综述，可以发现研究的空白和不足，为进一步的研究提供思路和方向。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观察法和实验法是护理科研中常用的定量研究方法，通过对研究对象进行观察或实验操作，获取客观、真实的数据。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是通过直接观察研究对象的行为、表现和反应来收集数据的方法。实验法则是在一定控制条件下，对研究对象进行实验操作，以观察和比较不同条件下的结果。这两种方法都需要研究者设计合理的观察或实验方案，确保数据的准确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观察法与实验法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调查研究法是通过问卷、访谈等方式收集研究对象的相关信息，以了解其态度、行为和需求的方法。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研究法在护理科研中广泛应用于了解患者需求、评估护理效果等方面。通过调查研究，可以获取大量的数据，对护理实践和政策制定提供依据。调查研究法的关键在于问卷或访谈的设计，以及样本的选取和数据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调查研究法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护理科研中的伦理问题涉及到研究者的道德责任和行为规范，是保证研究过程和结果公正、可靠的重要方面。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科研中，伦理问题主要体现在保护研究对象的权益、确保研究的公正性和可靠性等方面。研究者需要遵循伦理原则，尊重研究对象的意愿和权利，保护其隐私和安全。同时，研究者还需要遵守研究规范和法律法规，确保研究的合法性和合规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护理科研中的伦理问题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护理科研选题与设计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确保选题具有科学依据，能够反映护理实践中的真实问题。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注重选题的独特性和新颖性，避免重复研究。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关注选题的实践价值，能够为护理实践提供指导。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充分考虑研究条件和研究资源，确保研究的可行性。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选题的原则与技巧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确定研究涉及的护理实践领域、研究对象和样本量。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制定数据收集计划，选择合适的数据分析方法。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明确研究的主要目的和具体问题。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选择合适的研究方法和技术，确保研究的可靠性和有效性。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研究设计的基本要素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https://d.book118.com/836055151014010100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2024-09-23T22:00:28.096</cp:lastPrinted>
  <dcterms:created xsi:type="dcterms:W3CDTF">2024-09-23T14:00:28Z</dcterms:created>
  <dcterms:modified xsi:type="dcterms:W3CDTF">2024-09-23T14:00:30Z</dcterms:modified>
</cp:coreProperties>
</file>