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4F57D-78F0-4338-AFDA-1B098692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35604-E6AA-4DD6-AFA2-FC50104D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63E12-5B3F-4984-A7BA-D61BA650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F4FBE-7DAF-4FE1-8DDA-B6F98B884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0E2AB-AE17-445C-BA0D-9192B579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83634-641A-4931-81E5-8B1AFC98C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E86299-D9B3-43D5-90D5-E2CB3C46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8277A-CE1F-4E3B-B33D-A20262E5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833D4-3262-411C-85BD-FDD6ADD7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D040-B356-4807-B885-42A86563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5DFA5-02B8-4BC1-A3DE-2E3559BA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5240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医院放射诊疗防护培训课件常见问题与解决方案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放射诊疗人员常见问题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放射诊疗流程常见问题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放射诊疗防护培训建议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利用放射性同位素或射线装置进行诊断和治疗的过程。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根据使用放射性物质或射线装置的不同，可分为X射线诊断、核医学、放射治疗等。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放射诊疗的防护原则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正当化原则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确保放射诊疗的合理性，避免不必要的照射。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最优化原则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在保证诊疗效果的前提下，使照射剂量最小化。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个人剂量限值原则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确保工作人员和公众的照射剂量不超过规定限值。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《中华人民共和国放射性污染防治法》、《放射性同位素与射线装置安全和防护条例》等。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《电离辐射防护与辐射源安全基本标准》、《医用X射线诊断放射防护要求》等。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放射诊疗的法规与标准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设备性能不稳定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可能由于设备设计缺陷、制造质量不良或安装调试不当导致，表现为图像质量差、剂量输出不准确等。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设备安全防护不足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设备本身的安全防护措施不完善，如缺乏必要的辐射屏蔽、安全联锁等，可能导致医护人员和患者受到不必要的辐射伤害。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设备性能与质量问题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医护人员在使用设备时未按照操作规程进行，如未正确设置参数、未对患者进行必要的防护等，可能导致诊疗效果不佳或对患者造成伤害。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设备日常维护和定期保养工作不到位，如未及时更换损坏部件、未定期校准设备等，可能导致设备性能下降或出现故障。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维护保养不及时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随着使用时间的延长，设备可能出现自然老化现象，如部件磨损、性能下降等，需要及时进行检修和更换。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医疗技术不断发展，新型放射诊疗设备不断涌现，老旧设备可能无法满足新的诊疗需求，需要及时进行技术升级或更新换代。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设备老化与更新问题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放射诊疗人员常见问题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防护意识薄弱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部分人员对放射防护的重要性认识不足，缺乏必要的防护意识和技能。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在应对放射事故或紧急情况时，部分人员缺乏必要的应急处理能力和经验。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缺乏放射诊疗专业知识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部分放射诊疗人员未经过系统培训，对放射诊疗技术、设备操作等缺乏深入了解。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人员素质与技能不足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部分医院放射诊疗防护培训内容单一，缺乏系统性和全面性，无法满足实际工作需求。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考核标准不明确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培训方式以理论讲授为主，缺乏实践操作和案例分析等多元化培训方式。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部分医院放射诊疗防护培训考核标准模糊，缺乏客观性和公正性，无法保证培训效果。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人员培训与考核不规范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https://d.book118.com/836055240202010040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2024-09-07T06:25:47.534</cp:lastPrinted>
  <dcterms:created xsi:type="dcterms:W3CDTF">2024-09-06T22:25:47Z</dcterms:created>
  <dcterms:modified xsi:type="dcterms:W3CDTF">2024-09-06T22:25:49Z</dcterms:modified>
</cp:coreProperties>
</file>