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FE789-46DA-4FEE-B5EB-F1E4055D2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44273-BE0A-42EA-AC27-AFA859352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F0735-4326-4B89-91CC-3CA87C71F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04891B-84F7-4733-BEDD-2A4F811F5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4C36AD-E801-49E8-9FD9-E5043DF4C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9EDB99-F0F8-43F1-90BE-B4EA9E12A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31DA1A-8593-4507-84A4-2FF9DA5D5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6BCDE1-4131-4068-83BF-6B0162FF6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B45281-EA3D-4664-AAA2-9C97CB141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AFB9D-8BA7-4B88-A65E-AE5B09DE7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D3C71-F83E-4351-8709-185CC4D9C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100001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60858D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问题分析与决策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问题识别与定义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问题分析方法与工具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数据收集与处理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问题评估与诊断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决策制定与执行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决策效果评价与反馈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问题识别与定义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403" r="1340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内部问题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外部问题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技术问题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战略问题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问题来源及类型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源自组织内部运营、管理、资源分配等方面的问题。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涉及产品或服务的设计、研发、生产等技术环节的问题。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由市场环境、政策法规、竞争对手等外部因素引发的问题。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关乎组织发展方向、市场定位、竞争策略等战略层面的问题。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明确问题主体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确定问题涉及的具体对象或领域。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描述问题现象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详细阐述问题的具体表现或症状。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界定问题范围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划定问题的边界和范围，避免问题扩大化或模糊化。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问题描述与界定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深入探究问题产生的历史、文化、社会等背景因素。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分析问题背景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全面评估问题对组织、员工、客户等相关方面的影响。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评估问题影响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透过现象看本质，准确把握问题的核心和实质。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揭示问题实质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问题背景及影响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问题分析方法与工具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417" r="1341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确定问题原因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通过分析问题的历史、现状和相关因素，找出导致问题产生的根本原因。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绘制因果图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将问题原因按照因果关系绘制成图，明确各因素之间的关联和影响。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制定对策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针对根本原因制定相应的解决措施，从源头上解决问题。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因果分析法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13" b="361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确定需要讨论和解决的问题，确保参与者对议题有充分了解。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明确议题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鼓励参与者自由发表意见和想法，不限制发言内容和方式。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自由发言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将发言内容记录下来，并进行分类整理，提炼出有价值的观点和建议。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记录整理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对提出的观点和建议进行评估和选择，确定可行的解决方案。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评估选择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头脑风暴法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评估企业或项目在资源、能力、市场等方面的优势。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分析优势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分析劣势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分析机会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分析威胁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识别企业或项目存在的缺陷和不足，以及需要改进的方面。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关注市场变化、政策调整等外部因素带来的发展机遇。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警惕竞争对手、技术变革等外部因素对企业或项目构成的威胁。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209" r="2720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根据问题的性质和决策目标，构建相应的决策树结构。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构建决策树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对每个决策方案进行评估，包括方案的可行性、成本、收益等方面。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根据评估结果选择最优方案，并制定实施计划和措施。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做出决策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在实施过程中跟踪方案执行情况，并根据实际情况进行调整和优化。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跟踪调整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决策树法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数据收集与处理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内部数据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公开数据集、政府公开数据、第三方数据提供商等。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外部数据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调研数据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社交媒体数据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来自社交媒体平台的数据，如微博、微信、抖音等。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企业内部的数据库、业务系统、日志文件等。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通过问卷调查、访谈、观察等方式获取的数据。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数据来源及途径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去除重复、无效、异常数据，保证数据质量。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将数据转换为适合分析的格式和类型，如数值型、文本型等。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将不同来源的数据进行整合，形成统一的数据集。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数据标注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对数据进行分类、打标签等处理，便于后续分析。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数据筛选与整理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https://d.book118.com/836100001003010054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2024-09-20T22:54:47.085</cp:lastPrinted>
  <dcterms:created xsi:type="dcterms:W3CDTF">2024-09-20T14:54:47Z</dcterms:created>
  <dcterms:modified xsi:type="dcterms:W3CDTF">2024-09-20T14:54:49Z</dcterms:modified>
</cp:coreProperties>
</file>