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FB1F1-87C8-49CD-B726-45572D752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EB1E9-7AA5-4BB4-9192-D17FAD691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498CB-98F5-40B2-BF53-59D8C5E73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23DA54-F39B-474F-98D5-61B0E0C22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3D1850-FE2B-49F1-BB17-EB47EE69D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E4565B-FDD9-41AF-BC2B-8B59995DF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B45D5E-C586-44EC-9FAE-C50F523F1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11E710-3747-4309-B362-79E01C8E9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5455E-5E21-4031-9366-1B3667E1A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20ED6-EECD-4E5D-A4AC-61A5E400F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02B9E-D313-40A5-9409-22E8F24C6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emf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0005104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程机械底盘传动系统构造与检修—工程机械行驶理论\n## 1.工程机械底盘传动系统概述及重要性\n### 1.1工程机械底盘传动系统的组成及功能\n### 1.2工程机械底盘传动系统的重要性及影响\n### 1.3工程机械底盘传动系统的应用领域\n## 2.工程机械底盘传动系统构造与工作原理\n### 2.1工程机械底盘传动系统构造及特点\n### 2.2工程机械底盘传动系统的工作原理\n### 2.3工程机械底盘传动系统的性能要求\n## 3.工程机械底盘传动系统检修方法与技巧\n### 3.1工程机械底盘传动系统的日常检修与保养\n### 3.2工程机械底盘传动系统的故障诊断与排除\n### 3.3工程机械底盘传动系统的维修技巧与实例\n## 4.工程机械行驶理论及其在底盘传动系统中的应用\n### 4.1工程机械行驶理论的基本概念与原理\n### 4.2工程机械行驶理论在底盘传动系统设计中的应用\n### 4.3工程机械行驶理论在底盘传动系统检修中的应用\n## 5.工程机械底盘传动系统的发展趋势与展望\n### 5.1工程机械底盘传动系统的发展趋势\n### 5.2工程机械底盘传动系统的技术创新与突破\n### 5.3工程机械底盘传动系统的发展前景与展望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600"/>
              <a:t>工程机械底盘传动系统构造与检修—工程机械行驶理论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工程机械底盘传动系统概述及重要性</a:t>
            </a:r>
            <a:endParaRPr/>
          </a:p>
        </p:txBody>
      </p:sp>
      <p:sp>
        <p:nvSpPr>
          <p:cNvPr id="9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9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6108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工程机械底盘传动系统的组成及功能</a:t>
            </a:r>
            <a:endParaRPr lang="en-US" sz="2800" b="1">
              <a:latin typeface="微软雅黑"/>
              <a:ea typeface="微软雅黑"/>
            </a:endParaRPr>
          </a:p>
        </p:txBody>
      </p:sp>
      <p:grpSp>
        <p:nvGrpSpPr>
          <p:cNvPr id="1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22352"/>
            <a:ext cx="10610184" cy="4063380"/>
            <a:chOff x="660399" y="2022352"/>
            <a:chExt cx="10610184" cy="4063380"/>
          </a:xfrm>
        </p:grpSpPr>
        <p:grpSp>
          <p:nvGrpSpPr>
            <p:cNvPr id="118" name="组合 96"/>
            <p:cNvGrpSpPr/>
            <p:nvPr/>
          </p:nvGrpSpPr>
          <p:grpSpPr>
            <a:xfrm>
              <a:off x="660399" y="2022352"/>
              <a:ext cx="5112000" cy="4063380"/>
              <a:chOff x="734882" y="2022352"/>
              <a:chExt cx="2088000" cy="4063380"/>
            </a:xfrm>
          </p:grpSpPr>
          <p:sp>
            <p:nvSpPr>
              <p:cNvPr id="119" name="圆角矩形 74"/>
              <p:cNvSpPr/>
              <p:nvPr/>
            </p:nvSpPr>
            <p:spPr>
              <a:xfrm>
                <a:off x="734882" y="2022352"/>
                <a:ext cx="2088000" cy="4063380"/>
              </a:xfrm>
              <a:prstGeom prst="roundRect">
                <a:avLst>
                  <a:gd name="adj" fmla="val 10244"/>
                </a:avLst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41495" y="3638688"/>
                <a:ext cx="1874774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组成：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1495" y="4143385"/>
                <a:ext cx="1874774" cy="173845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发动机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变速器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传动轴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驱动桥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悬挂系统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制动系统</a:t>
                </a:r>
                <a:endParaRPr/>
              </a:p>
            </p:txBody>
          </p:sp>
          <p:sp>
            <p:nvSpPr>
              <p:cNvPr id="122" name="椭圆 95" descr="{&quot;isTemplate&quot;:false,&quot;type&quot;:&quot;subTitle&quot;,&quot;canOmit&quot;:true,&quot;range&quot;:0}"/>
              <p:cNvSpPr/>
              <p:nvPr/>
            </p:nvSpPr>
            <p:spPr>
              <a:xfrm>
                <a:off x="1637721" y="2586240"/>
                <a:ext cx="282321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000">
                    <a:latin typeface="+mj-ea"/>
                    <a:ea typeface="+mj-ea"/>
                  </a:rPr>
                  <a:t>💡</a:t>
                </a:r>
                <a:endParaRPr/>
              </a:p>
            </p:txBody>
          </p:sp>
        </p:grpSp>
        <p:grpSp>
          <p:nvGrpSpPr>
            <p:cNvPr id="123" name="组合 114"/>
            <p:cNvGrpSpPr/>
            <p:nvPr/>
          </p:nvGrpSpPr>
          <p:grpSpPr>
            <a:xfrm>
              <a:off x="6158583" y="2022352"/>
              <a:ext cx="5112000" cy="4063380"/>
              <a:chOff x="734882" y="2022352"/>
              <a:chExt cx="2088000" cy="4063380"/>
            </a:xfrm>
          </p:grpSpPr>
          <p:sp>
            <p:nvSpPr>
              <p:cNvPr id="124" name="圆角矩形 115"/>
              <p:cNvSpPr/>
              <p:nvPr/>
            </p:nvSpPr>
            <p:spPr>
              <a:xfrm>
                <a:off x="734882" y="2022352"/>
                <a:ext cx="2088000" cy="4063380"/>
              </a:xfrm>
              <a:prstGeom prst="roundRect">
                <a:avLst>
                  <a:gd name="adj" fmla="val 10244"/>
                </a:avLst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41495" y="3638688"/>
                <a:ext cx="1874774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功能：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1495" y="4143385"/>
                <a:ext cx="1874774" cy="173845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将发动机的动力传递给驱动桥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调整车速和驱动轮扭矩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保证工程机械行驶的稳定性和舒适性</a:t>
                </a:r>
                <a:endParaRPr/>
              </a:p>
            </p:txBody>
          </p:sp>
          <p:sp>
            <p:nvSpPr>
              <p:cNvPr id="127" name="椭圆 118" descr="{&quot;isTemplate&quot;:false,&quot;type&quot;:&quot;subTitle&quot;,&quot;canOmit&quot;:true,&quot;range&quot;:0}"/>
              <p:cNvSpPr/>
              <p:nvPr/>
            </p:nvSpPr>
            <p:spPr>
              <a:xfrm>
                <a:off x="1637721" y="2586240"/>
                <a:ext cx="282321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000">
                    <a:latin typeface="+mj-ea"/>
                    <a:ea typeface="+mj-ea"/>
                  </a:rPr>
                  <a:t>📖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工程机械底盘传动系统的重要性及影响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重要性：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底盘传动系统是工程机械的核心部件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影响工程机械的性能、寿命和安全性</a:t>
                </a:r>
                <a:endParaRPr/>
              </a:p>
            </p:txBody>
          </p:sp>
          <p:pic>
            <p:nvPicPr>
              <p:cNvPr id="1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传动系统的性能直接影响工程机械的作业效率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传动系统的可靠性影响工程机械的作业安全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传动系统的节能性影响工程机械的使用成本</a:t>
                </a:r>
                <a:endParaRPr/>
              </a:p>
            </p:txBody>
          </p:sp>
          <p:pic>
            <p:nvPicPr>
              <p:cNvPr id="1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4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4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挖掘机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装载机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叉车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压路机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混凝土泵车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摊铺机等</a:t>
                </a:r>
                <a:endParaRPr/>
              </a:p>
            </p:txBody>
          </p:sp>
          <p:sp>
            <p:nvSpPr>
              <p:cNvPr id="14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应用于：</a:t>
                </a:r>
                <a:endParaRPr/>
              </a:p>
            </p:txBody>
          </p:sp>
          <p:sp>
            <p:nvSpPr>
              <p:cNvPr id="14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4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4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基础设施建设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矿山开采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物料运输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农田水利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环境保护</a:t>
                </a:r>
                <a:endParaRPr/>
              </a:p>
            </p:txBody>
          </p:sp>
          <p:sp>
            <p:nvSpPr>
              <p:cNvPr id="15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应用领域：</a:t>
                </a:r>
                <a:endParaRPr/>
              </a:p>
            </p:txBody>
          </p:sp>
          <p:sp>
            <p:nvSpPr>
              <p:cNvPr id="15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工程机械底盘传动系统的应用领域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工程机械底盘传动系统构造与工作原理</a:t>
            </a:r>
            <a:endParaRPr/>
          </a:p>
        </p:txBody>
      </p:sp>
      <p:sp>
        <p:nvSpPr>
          <p:cNvPr id="15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15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构造：</a:t>
                </a:r>
                <a:endParaRPr/>
              </a:p>
            </p:txBody>
          </p:sp>
          <p:sp>
            <p:nvSpPr>
              <p:cNvPr id="1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发动机与变速器采用直接连接或液力变矩器连接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变速器与传动轴采用花键连接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传动轴与驱动桥采用万向节连接</a:t>
                </a:r>
                <a:endParaRPr/>
              </a:p>
            </p:txBody>
          </p:sp>
          <p:sp>
            <p:nvSpPr>
              <p:cNvPr id="1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特点：</a:t>
                </a:r>
                <a:endParaRPr/>
              </a:p>
            </p:txBody>
          </p:sp>
          <p:sp>
            <p:nvSpPr>
              <p:cNvPr id="1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传动系统结构复杂，适应性强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传动效率高，扭矩大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能适应恶劣的作业环境</a:t>
                </a:r>
                <a:endParaRPr/>
              </a:p>
            </p:txBody>
          </p:sp>
          <p:sp>
            <p:nvSpPr>
              <p:cNvPr id="1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工程机械底盘传动系统构造及特点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工作原理：</a:t>
                </a:r>
                <a:endParaRPr/>
              </a:p>
            </p:txBody>
          </p:sp>
          <p:sp>
            <p:nvSpPr>
              <p:cNvPr id="1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发动机产生的动力通过变速器调整转速和扭矩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传动轴将动力传递给驱动桥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驱动桥将动力传递给驱动轮，实现工程机械行驶</a:t>
                </a:r>
                <a:endParaRPr/>
              </a:p>
            </p:txBody>
          </p:sp>
          <p:sp>
            <p:nvSpPr>
              <p:cNvPr id="18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控制系统：</a:t>
                </a:r>
                <a:endParaRPr/>
              </a:p>
            </p:txBody>
          </p:sp>
          <p:sp>
            <p:nvSpPr>
              <p:cNvPr id="1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通过油门踏板和制动踏板控制发动机和制动器的运行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通过变速器手柄调整变速器的工作状态</a:t>
                </a:r>
                <a:endParaRPr/>
              </a:p>
            </p:txBody>
          </p:sp>
          <p:sp>
            <p:nvSpPr>
              <p:cNvPr id="18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工程机械底盘传动系统的工作原理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5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工程机械底盘传动系统的性能要求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97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性能要求：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高传动效率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大扭矩输出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良好的适应性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可靠的密封性能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便捷的维护性</a:t>
            </a:r>
            <a:endParaRPr/>
          </a:p>
        </p:txBody>
      </p:sp>
      <p:cxnSp>
        <p:nvCxnSpPr>
          <p:cNvPr id="198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工程机械底盘传动系统检修方法与技巧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工程机械底盘传动系统的日常检修与保养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日常检修：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检查传动轴的连接部位是否紧固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检查变速器和驱动桥的油位和油质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检查制动系统的制动性能和密封性能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保养：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定期更换润滑油和滤清器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定期检查传动系统的密封件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定期进行驱动桥的维护保养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https://d.book118.com/836100051044010053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工程机械底盘传动系统构造与检修—工程机械行驶理论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2024-09-19T23:01:44.377</cp:lastPrinted>
  <dcterms:created xsi:type="dcterms:W3CDTF">2024-09-19T15:01:44Z</dcterms:created>
  <dcterms:modified xsi:type="dcterms:W3CDTF">2024-09-19T15:01:46Z</dcterms:modified>
</cp:coreProperties>
</file>