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A4A846-60D6-4ACA-B544-93714492E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8C6FB-7600-4F5B-B8ED-12BC1FFC1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AFE344-3BF3-4256-A92A-D01941D20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702643-3B6A-4C15-8291-1A9F4DA00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95FA98-D47B-4634-9B8D-E4871856E9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C60007-4175-4288-BEA8-F38D8D28C1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D7CC7C-28EC-4215-A7DF-48C812BB2B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52072C-8284-462E-8EBC-ADDC0907D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EA6C3C-1E15-4094-BA82-9899BC6B10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35DE6-67AC-400D-904D-AF8C43FF4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9824F8-8884-415A-859E-253417DD8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00241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脑机接口技术对心理健康的影响</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脑机接口技术对心理健康的影响机制
脑机接口技术对心理健康的影响类型
脑机接口技术对心理健康的影响程度
脑机接口技术对个体心理健康影响的伦理考量
脑机接口技术对群体心理健康影响的伦理考量
脑机接口技术对社会心理健康影响的伦理考量
脑机接口技术对心理健康的影响的伦理原则
脑机接口技术对心理健康的影响的伦理规范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脑机接口技术对心理健康的影响机制</a:t>
            </a:r>
          </a:p>
        </p:txBody>
      </p:sp>
      <p:sp>
        <p:nvSpPr>
          <p:cNvPr id="3" name="Subtitle 2"/>
          <p:cNvSpPr>
            <a:spLocks noGrp="1"/>
          </p:cNvSpPr>
          <p:nvPr>
            <p:ph type="subTitle" idx="1"/>
          </p:nvPr>
        </p:nvSpPr>
        <p:spPr/>
        <p:txBody>
          <a:bodyPr/>
          <a:lstStyle/>
          <a:p>
            <a:r>
              <a:t>脑机接口技术对心理健康的影响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脑机接口技术对心理健康的影响机制</a:t>
            </a:r>
          </a:p>
        </p:txBody>
      </p:sp>
      <p:sp>
        <p:nvSpPr>
          <p:cNvPr id="3" name="Text Placeholder 2"/>
          <p:cNvSpPr>
            <a:spLocks noGrp="1"/>
          </p:cNvSpPr>
          <p:nvPr>
            <p:ph type="body" idx="1"/>
          </p:nvPr>
        </p:nvSpPr>
        <p:spPr/>
        <p:txBody>
          <a:bodyPr/>
          <a:lstStyle/>
          <a:p>
            <a:r>
              <a:t>脑机接口技术对神经递质水平的影响：</a:t>
            </a:r>
          </a:p>
        </p:txBody>
      </p:sp>
      <p:sp>
        <p:nvSpPr>
          <p:cNvPr id="4" name="Content Placeholder 3"/>
          <p:cNvSpPr>
            <a:spLocks noGrp="1"/>
          </p:cNvSpPr>
          <p:nvPr>
            <p:ph sz="half" idx="2"/>
          </p:nvPr>
        </p:nvSpPr>
        <p:spPr/>
        <p:txBody>
          <a:bodyPr/>
          <a:lstStyle/>
          <a:p>
            <a:r>
              <a:t>1. 脑机接口技术能够通过调控神经递质水平来影响心理健康。</a:t>
            </a:r>
          </a:p>
          <a:p>
            <a:r>
              <a:t>2. 例如，脑机接口技术可以通过增加5-羟色胺水平来改善情绪和睡眠，通过减少皮质醇水平来缓解压力和焦虑。</a:t>
            </a:r>
          </a:p>
          <a:p>
            <a:r>
              <a:t>3. 脑机接口技术还可以通过调节多巴胺水平来影响动机和注意力。</a:t>
            </a:r>
          </a:p>
        </p:txBody>
      </p:sp>
      <p:sp>
        <p:nvSpPr>
          <p:cNvPr id="5" name="Text Placeholder 4"/>
          <p:cNvSpPr>
            <a:spLocks noGrp="1"/>
          </p:cNvSpPr>
          <p:nvPr>
            <p:ph type="body" idx="3"/>
          </p:nvPr>
        </p:nvSpPr>
        <p:spPr/>
        <p:txBody>
          <a:bodyPr/>
          <a:lstStyle/>
          <a:p>
            <a:r>
              <a:t>脑机接口技术对脑网络连接的影响：</a:t>
            </a:r>
          </a:p>
        </p:txBody>
      </p:sp>
      <p:sp>
        <p:nvSpPr>
          <p:cNvPr id="6" name="Content Placeholder 5"/>
          <p:cNvSpPr>
            <a:spLocks noGrp="1"/>
          </p:cNvSpPr>
          <p:nvPr>
            <p:ph sz="half" idx="4"/>
          </p:nvPr>
        </p:nvSpPr>
        <p:spPr/>
        <p:txBody>
          <a:bodyPr/>
          <a:lstStyle/>
          <a:p>
            <a:r>
              <a:t>1. 脑机接口技术能够通过改变脑网络连接来影响心理健康。</a:t>
            </a:r>
          </a:p>
          <a:p>
            <a:r>
              <a:t>2. 例如，脑机接口技术可以通过增强前额叶皮层与杏仁核之间的连接来减少焦虑，通过增强海马体与纹状体之间的连接来改善记忆。</a:t>
            </a:r>
          </a:p>
          <a:p>
            <a:r>
              <a:t>3. 脑机接口技术还可以通过抑制默认网络的活性来减少消极情绪。</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脑机接口技术对心理健康的影响机制</a:t>
            </a:r>
          </a:p>
        </p:txBody>
      </p:sp>
      <p:sp>
        <p:nvSpPr>
          <p:cNvPr id="3" name="Text Placeholder 2"/>
          <p:cNvSpPr>
            <a:spLocks noGrp="1"/>
          </p:cNvSpPr>
          <p:nvPr>
            <p:ph type="body" idx="1"/>
          </p:nvPr>
        </p:nvSpPr>
        <p:spPr/>
        <p:txBody>
          <a:bodyPr/>
          <a:lstStyle/>
          <a:p>
            <a:r>
              <a:t>脑机接口技术对皮层活动的影响：</a:t>
            </a:r>
          </a:p>
        </p:txBody>
      </p:sp>
      <p:sp>
        <p:nvSpPr>
          <p:cNvPr id="4" name="Content Placeholder 3"/>
          <p:cNvSpPr>
            <a:spLocks noGrp="1"/>
          </p:cNvSpPr>
          <p:nvPr>
            <p:ph sz="half" idx="2"/>
          </p:nvPr>
        </p:nvSpPr>
        <p:spPr/>
        <p:txBody>
          <a:bodyPr/>
          <a:lstStyle/>
          <a:p>
            <a:r>
              <a:t>1. 脑机接口技术能够通过改变皮层活动来影响心理健康。</a:t>
            </a:r>
          </a:p>
          <a:p>
            <a:r>
              <a:t>2. 例如，脑机接口技术可以通过增加前额叶皮层的活动来改善注意力和认知控制，通过减少杏仁核的活动来抑制恐惧和焦虑。</a:t>
            </a:r>
          </a:p>
          <a:p>
            <a:r>
              <a:t>3. 脑机接口技术还可以通过调节海马体的活动来改善记忆。</a:t>
            </a:r>
          </a:p>
        </p:txBody>
      </p:sp>
      <p:sp>
        <p:nvSpPr>
          <p:cNvPr id="5" name="Text Placeholder 4"/>
          <p:cNvSpPr>
            <a:spLocks noGrp="1"/>
          </p:cNvSpPr>
          <p:nvPr>
            <p:ph type="body" idx="3"/>
          </p:nvPr>
        </p:nvSpPr>
        <p:spPr/>
        <p:txBody>
          <a:bodyPr/>
          <a:lstStyle/>
          <a:p>
            <a:r>
              <a:t>脑机接口技术对认知功能的影响：</a:t>
            </a:r>
          </a:p>
        </p:txBody>
      </p:sp>
      <p:sp>
        <p:nvSpPr>
          <p:cNvPr id="6" name="Content Placeholder 5"/>
          <p:cNvSpPr>
            <a:spLocks noGrp="1"/>
          </p:cNvSpPr>
          <p:nvPr>
            <p:ph sz="half" idx="4"/>
          </p:nvPr>
        </p:nvSpPr>
        <p:spPr/>
        <p:txBody>
          <a:bodyPr/>
          <a:lstStyle/>
          <a:p>
            <a:r>
              <a:t>1. 脑机接口技术能够通过增强认知功能来改善心理健康。</a:t>
            </a:r>
          </a:p>
          <a:p>
            <a:r>
              <a:t>2. 例如，脑机接口技术可以通过提高注意力的集中程度来减少焦虑，通过改善记忆力来减少抑郁。</a:t>
            </a:r>
          </a:p>
          <a:p>
            <a:r>
              <a:t>3. 脑机接口技术还可以通过提高认知控制能力来增强心理弹性。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脑机接口技术对心理健康的影响机制</a:t>
            </a:r>
          </a:p>
        </p:txBody>
      </p:sp>
      <p:sp>
        <p:nvSpPr>
          <p:cNvPr id="3" name="Text Placeholder 2"/>
          <p:cNvSpPr>
            <a:spLocks noGrp="1"/>
          </p:cNvSpPr>
          <p:nvPr>
            <p:ph type="body" idx="1"/>
          </p:nvPr>
        </p:nvSpPr>
        <p:spPr/>
        <p:txBody>
          <a:bodyPr/>
          <a:lstStyle/>
          <a:p>
            <a:r>
              <a:t>脑机接口技术对情绪调节的影响：</a:t>
            </a:r>
          </a:p>
        </p:txBody>
      </p:sp>
      <p:sp>
        <p:nvSpPr>
          <p:cNvPr id="4" name="Content Placeholder 3"/>
          <p:cNvSpPr>
            <a:spLocks noGrp="1"/>
          </p:cNvSpPr>
          <p:nvPr>
            <p:ph sz="half" idx="2"/>
          </p:nvPr>
        </p:nvSpPr>
        <p:spPr/>
        <p:txBody>
          <a:bodyPr/>
          <a:lstStyle/>
          <a:p>
            <a:r>
              <a:t>1. 脑机接口技术能够通过调节情绪来改善心理健康。</a:t>
            </a:r>
          </a:p>
          <a:p>
            <a:r>
              <a:t>2. 例如，脑机接口技术可以通过增加积极情绪的体验来减少抑郁和焦虑，通过减少消极情绪的体验来改善情绪状态。</a:t>
            </a:r>
          </a:p>
          <a:p>
            <a:r>
              <a:t>3. 脑机接口技术还可以通过调节情绪强度来提高情绪稳定性。</a:t>
            </a:r>
          </a:p>
        </p:txBody>
      </p:sp>
      <p:sp>
        <p:nvSpPr>
          <p:cNvPr id="5" name="Text Placeholder 4"/>
          <p:cNvSpPr>
            <a:spLocks noGrp="1"/>
          </p:cNvSpPr>
          <p:nvPr>
            <p:ph type="body" idx="3"/>
          </p:nvPr>
        </p:nvSpPr>
        <p:spPr/>
        <p:txBody>
          <a:bodyPr/>
          <a:lstStyle/>
          <a:p>
            <a:r>
              <a:t>脑机接口技术对睡眠质量的影响：</a:t>
            </a:r>
          </a:p>
        </p:txBody>
      </p:sp>
      <p:sp>
        <p:nvSpPr>
          <p:cNvPr id="6" name="Content Placeholder 5"/>
          <p:cNvSpPr>
            <a:spLocks noGrp="1"/>
          </p:cNvSpPr>
          <p:nvPr>
            <p:ph sz="half" idx="4"/>
          </p:nvPr>
        </p:nvSpPr>
        <p:spPr/>
        <p:txBody>
          <a:bodyPr/>
          <a:lstStyle/>
          <a:p>
            <a:r>
              <a:t>1. 脑机接口技术能够通过改善睡眠质量来改善心理健康。</a:t>
            </a:r>
          </a:p>
          <a:p>
            <a:r>
              <a:t>2. 例如，脑机接口技术可以通过减少睡眠中断次数来提高睡眠效率，通过增加深睡眠时间来改善睡眠质量。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脑机接口技术对心理健康的影响类型</a:t>
            </a:r>
          </a:p>
        </p:txBody>
      </p:sp>
      <p:sp>
        <p:nvSpPr>
          <p:cNvPr id="3" name="Subtitle 2"/>
          <p:cNvSpPr>
            <a:spLocks noGrp="1"/>
          </p:cNvSpPr>
          <p:nvPr>
            <p:ph type="subTitle" idx="1"/>
          </p:nvPr>
        </p:nvSpPr>
        <p:spPr/>
        <p:txBody>
          <a:bodyPr/>
          <a:lstStyle/>
          <a:p>
            <a:r>
              <a:t>脑机接口技术对心理健康的影响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脑机接口技术对心理健康的影响类型</a:t>
            </a:r>
          </a:p>
        </p:txBody>
      </p:sp>
      <p:sp>
        <p:nvSpPr>
          <p:cNvPr id="3" name="Text Placeholder 2"/>
          <p:cNvSpPr>
            <a:spLocks noGrp="1"/>
          </p:cNvSpPr>
          <p:nvPr>
            <p:ph type="body" idx="1"/>
          </p:nvPr>
        </p:nvSpPr>
        <p:spPr/>
        <p:txBody>
          <a:bodyPr/>
          <a:lstStyle/>
          <a:p>
            <a:r>
              <a:t>脑机接口技术对心理健康的影响类型</a:t>
            </a:r>
          </a:p>
        </p:txBody>
      </p:sp>
      <p:sp>
        <p:nvSpPr>
          <p:cNvPr id="4" name="Content Placeholder 3"/>
          <p:cNvSpPr>
            <a:spLocks noGrp="1"/>
          </p:cNvSpPr>
          <p:nvPr>
            <p:ph sz="half" idx="2"/>
          </p:nvPr>
        </p:nvSpPr>
        <p:spPr/>
        <p:txBody>
          <a:bodyPr/>
          <a:lstStyle/>
          <a:p>
            <a:r>
              <a:t>1. 脑机接口技术对大脑功能的改变：脑机接口技术的植入和使用可能会对大脑的功能产生影响，包括神经元活性、脑电波活动和神经元回路连接等。这些改变可能会影响心理健康，包括情绪、行为和认知功能。</a:t>
            </a:r>
          </a:p>
          <a:p>
            <a:r>
              <a:t>2. 脑机接口技术对心理状态的影响：脑机接口技术的植入和使用可能会对心理状态产生影响，包括情绪、焦虑、抑郁等。这些影响可能是由于大脑功能的改变、对身体自主权的担忧、对技术的依赖感等因素引起的。</a:t>
            </a:r>
          </a:p>
          <a:p>
            <a:r>
              <a:t>3. 脑机接口技术对社会关系的影响：脑机接口技术的植入和使用可能会对社会关系产生影响，包括人际交往、亲密关系和社会融入等。这些影响可能是由于心理状态的改变、对技术依赖感的增强、对隐私和安全的担忧等因素引起的。</a:t>
            </a:r>
          </a:p>
        </p:txBody>
      </p:sp>
      <p:sp>
        <p:nvSpPr>
          <p:cNvPr id="5" name="Text Placeholder 4"/>
          <p:cNvSpPr>
            <a:spLocks noGrp="1"/>
          </p:cNvSpPr>
          <p:nvPr>
            <p:ph type="body" idx="3"/>
          </p:nvPr>
        </p:nvSpPr>
        <p:spPr/>
        <p:txBody>
          <a:bodyPr/>
          <a:lstStyle/>
          <a:p>
            <a:r>
              <a:t>脑机接口技术对心理健康的潜在积极影响</a:t>
            </a:r>
          </a:p>
        </p:txBody>
      </p:sp>
      <p:sp>
        <p:nvSpPr>
          <p:cNvPr id="6" name="Content Placeholder 5"/>
          <p:cNvSpPr>
            <a:spLocks noGrp="1"/>
          </p:cNvSpPr>
          <p:nvPr>
            <p:ph sz="half" idx="4"/>
          </p:nvPr>
        </p:nvSpPr>
        <p:spPr/>
        <p:txBody>
          <a:bodyPr/>
          <a:lstStyle/>
          <a:p>
            <a:r>
              <a:t>1. 治疗心理疾病：脑机接口技术可用于治疗各种心理疾病，如抑郁症、焦虑症和创伤后应激障碍等。脑机接口技术可以通过直接刺激或调节大脑特定区域，来改善心理疾病患者的症状。</a:t>
            </a:r>
          </a:p>
          <a:p>
            <a:r>
              <a:t>2. 增强心理功能：脑机接口技术可用于增强心理功能，如注意力、记忆力和学习能力等。脑机接口技术可以通过直接刺激或调节大脑特定区域，来增强心理功能。</a:t>
            </a:r>
          </a:p>
          <a:p>
            <a:r>
              <a:t>3. 辅助康复治疗：脑机接口技术可用于辅助康复治疗，如中风、脊髓损伤和脑损伤等。脑机接口技术可以通过直接刺激或调节大脑特定区域，来帮助患者恢复功能。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脑机接口技术对心理健康的影响类型</a:t>
            </a:r>
          </a:p>
        </p:txBody>
      </p:sp>
      <p:sp>
        <p:nvSpPr>
          <p:cNvPr id="3" name="Text Placeholder 2"/>
          <p:cNvSpPr>
            <a:spLocks noGrp="1"/>
          </p:cNvSpPr>
          <p:nvPr>
            <p:ph type="body" idx="1"/>
          </p:nvPr>
        </p:nvSpPr>
        <p:spPr/>
        <p:txBody>
          <a:bodyPr/>
          <a:lstStyle/>
          <a:p>
            <a:r>
              <a:t>脑机接口技术对心理健康的潜在消极影响</a:t>
            </a:r>
          </a:p>
        </p:txBody>
      </p:sp>
      <p:sp>
        <p:nvSpPr>
          <p:cNvPr id="4" name="Content Placeholder 3"/>
          <p:cNvSpPr>
            <a:spLocks noGrp="1"/>
          </p:cNvSpPr>
          <p:nvPr>
            <p:ph sz="half" idx="2"/>
          </p:nvPr>
        </p:nvSpPr>
        <p:spPr/>
        <p:txBody>
          <a:bodyPr/>
          <a:lstStyle/>
          <a:p>
            <a:r>
              <a:t>1. 伦理问题：脑机接口技术的植入和使用涉及伦理问题，包括自主权、隐私、安全和公平等。这些伦理问题可能对心理健康产生负面影响。</a:t>
            </a:r>
          </a:p>
          <a:p>
            <a:r>
              <a:t>2. 负面心理反应：脑机接口技术的植入和使用可能会引发负面心理反应，包括焦虑、抑郁、幻觉和其他精神问题。这些负面心理反应可能是由大脑功能的改变、对身体自主权的担忧、对技术的依赖感等因素引起的。</a:t>
            </a:r>
          </a:p>
          <a:p>
            <a:r>
              <a:t>3. 社会隔离：脑机接口技术的植入和使用可能会导致社会隔离，包括人际交往困难、亲密关系受损和社会融入障碍等。这些社会隔离可能会对心理健康产生负面影响。</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脑机接口技术对心理健康的影响程度</a:t>
            </a:r>
          </a:p>
        </p:txBody>
      </p:sp>
      <p:sp>
        <p:nvSpPr>
          <p:cNvPr id="3" name="Subtitle 2"/>
          <p:cNvSpPr>
            <a:spLocks noGrp="1"/>
          </p:cNvSpPr>
          <p:nvPr>
            <p:ph type="subTitle" idx="1"/>
          </p:nvPr>
        </p:nvSpPr>
        <p:spPr/>
        <p:txBody>
          <a:bodyPr/>
          <a:lstStyle/>
          <a:p>
            <a:r>
              <a:t>脑机接口技术对心理健康的影响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脑机接口技术对心理健康的影响程度</a:t>
            </a:r>
          </a:p>
        </p:txBody>
      </p:sp>
      <p:sp>
        <p:nvSpPr>
          <p:cNvPr id="3" name="Text Placeholder 2"/>
          <p:cNvSpPr>
            <a:spLocks noGrp="1"/>
          </p:cNvSpPr>
          <p:nvPr>
            <p:ph type="body" idx="1"/>
          </p:nvPr>
        </p:nvSpPr>
        <p:spPr/>
        <p:txBody>
          <a:bodyPr/>
          <a:lstStyle/>
          <a:p>
            <a:r>
              <a:t>脑机接口技术对心理健康的影响程度</a:t>
            </a:r>
          </a:p>
        </p:txBody>
      </p:sp>
      <p:sp>
        <p:nvSpPr>
          <p:cNvPr id="4" name="Content Placeholder 3"/>
          <p:cNvSpPr>
            <a:spLocks noGrp="1"/>
          </p:cNvSpPr>
          <p:nvPr>
            <p:ph sz="half" idx="2"/>
          </p:nvPr>
        </p:nvSpPr>
        <p:spPr/>
        <p:txBody>
          <a:bodyPr/>
          <a:lstStyle/>
          <a:p>
            <a:r>
              <a:t>1. 脑机接口技术对心理健康的影响程度因人而异，取决于个体的具体情况、脑机接口技术的应用方式和类型、以及治疗师的专业水平等因素。</a:t>
            </a:r>
          </a:p>
          <a:p>
            <a:r>
              <a:t>2. 一些使用脑机接口技术进行治疗的心理健康疾病包括抑郁症、焦虑症、创伤后应激障碍、成瘾等。</a:t>
            </a:r>
          </a:p>
          <a:p>
            <a:r>
              <a:t>3. 脑机接口技术对心理健康的影响程度也受到脑机接口技术本身的限制，包括植入物的不适感、感染和损伤的风险等。</a:t>
            </a:r>
          </a:p>
        </p:txBody>
      </p:sp>
      <p:sp>
        <p:nvSpPr>
          <p:cNvPr id="5" name="Text Placeholder 4"/>
          <p:cNvSpPr>
            <a:spLocks noGrp="1"/>
          </p:cNvSpPr>
          <p:nvPr>
            <p:ph type="body" idx="3"/>
          </p:nvPr>
        </p:nvSpPr>
        <p:spPr/>
        <p:txBody>
          <a:bodyPr/>
          <a:lstStyle/>
          <a:p>
            <a:r>
              <a:t>脑机接口技术对心理健康的积极影响</a:t>
            </a:r>
          </a:p>
        </p:txBody>
      </p:sp>
      <p:sp>
        <p:nvSpPr>
          <p:cNvPr id="6" name="Content Placeholder 5"/>
          <p:cNvSpPr>
            <a:spLocks noGrp="1"/>
          </p:cNvSpPr>
          <p:nvPr>
            <p:ph sz="half" idx="4"/>
          </p:nvPr>
        </p:nvSpPr>
        <p:spPr/>
        <p:txBody>
          <a:bodyPr/>
          <a:lstStyle/>
          <a:p>
            <a:r>
              <a:t>1. 神经反馈和经颅磁刺激等脑机接口技术可以调节脑活动，从而改善心理健康，如激活多巴胺回路，为抑郁症患者提供新的治疗方法。</a:t>
            </a:r>
          </a:p>
          <a:p>
            <a:r>
              <a:t>2. 脑深部电刺激可以帮助帕金森氏症患者缓解运动症状，同时改善抑郁和焦虑症状。</a:t>
            </a:r>
          </a:p>
          <a:p>
            <a:r>
              <a:t>3. 脑机接口技术可以帮助自闭症患者理解他人的情绪和意图，提高社交技能，例如荷兰乌特勒支大学实验中使用脑机接口帮助自闭症儿童学习面部表情识别。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脑机接口技术对心理健康的影响程度</a:t>
            </a:r>
          </a:p>
        </p:txBody>
      </p:sp>
      <p:sp>
        <p:nvSpPr>
          <p:cNvPr id="3" name="Content Placeholder 2"/>
          <p:cNvSpPr>
            <a:spLocks noGrp="1"/>
          </p:cNvSpPr>
          <p:nvPr>
            <p:ph sz="half" idx="2"/>
          </p:nvPr>
        </p:nvSpPr>
        <p:spPr/>
        <p:txBody>
          <a:bodyPr/>
          <a:lstStyle/>
          <a:p>
            <a:r>
              <a:t>1. 脑机接口技术可能导致侵入性手术，引起感染、出血和癫痫发作等风险，如使用脑深部电刺激治疗帕金森氏症时可能导致电极感染。</a:t>
            </a:r>
          </a:p>
          <a:p>
            <a:r>
              <a:t>2. 脑机接口技术可能因电池问题、植入物设计缺陷或电极故障而导致设备故障，可能导致严重后果。</a:t>
            </a:r>
          </a:p>
          <a:p>
            <a:r>
              <a:t>3. 脑机接口技术可能导致隐私和安全问题，例如黑客入侵脑机接口设备可能导致个人信息的泄露。</a:t>
            </a:r>
          </a:p>
        </p:txBody>
      </p:sp>
      <p:sp>
        <p:nvSpPr>
          <p:cNvPr id="4" name="Text Placeholder 3"/>
          <p:cNvSpPr>
            <a:spLocks noGrp="1"/>
          </p:cNvSpPr>
          <p:nvPr>
            <p:ph type="body" idx="3"/>
          </p:nvPr>
        </p:nvSpPr>
        <p:spPr/>
        <p:txBody>
          <a:bodyPr/>
          <a:lstStyle/>
          <a:p>
            <a:r>
              <a:t>脑机接口技术对心理健康的伦理影响</a:t>
            </a:r>
          </a:p>
        </p:txBody>
      </p:sp>
      <p:sp>
        <p:nvSpPr>
          <p:cNvPr id="5" name="Content Placeholder 4"/>
          <p:cNvSpPr>
            <a:spLocks noGrp="1"/>
          </p:cNvSpPr>
          <p:nvPr>
            <p:ph sz="half" idx="4"/>
          </p:nvPr>
        </p:nvSpPr>
        <p:spPr/>
        <p:txBody>
          <a:bodyPr/>
          <a:lstStyle/>
          <a:p>
            <a:r>
              <a:t>1. 脑机接口技术对心理健康的影响程度也受到伦理问题的制约，包括知情同意、自主权和隐私权等。</a:t>
            </a:r>
          </a:p>
          <a:p>
            <a:r>
              <a:t>2. 脑机接口技术的滥用可能导致对人权和尊严的侵犯，例如使用脑机接口技术增强士兵的战斗力可能引发伦理问题。</a:t>
            </a:r>
          </a:p>
          <a:p>
            <a:r>
              <a:t>3. 脑机接口技术可能导致社会不平等，例如脑机接口技术可能会被富人用来增强自己的智力和身体能力，从而加剧社会不平等。</a:t>
            </a:r>
          </a:p>
        </p:txBody>
      </p:sp>
      <p:sp>
        <p:nvSpPr>
          <p:cNvPr id="6" name="Text Placeholder 5"/>
          <p:cNvSpPr>
            <a:spLocks noGrp="1"/>
          </p:cNvSpPr>
          <p:nvPr>
            <p:ph type="body" idx="1"/>
          </p:nvPr>
        </p:nvSpPr>
        <p:spPr/>
        <p:txBody>
          <a:bodyPr/>
          <a:lstStyle/>
          <a:p>
            <a:r>
              <a:t>脑机接口技术对心理健康的消极影响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脑机接口技术对心理健康的影响程度</a:t>
            </a:r>
          </a:p>
        </p:txBody>
      </p:sp>
      <p:sp>
        <p:nvSpPr>
          <p:cNvPr id="3" name="Text Placeholder 2"/>
          <p:cNvSpPr>
            <a:spLocks noGrp="1"/>
          </p:cNvSpPr>
          <p:nvPr>
            <p:ph type="body" idx="1"/>
          </p:nvPr>
        </p:nvSpPr>
        <p:spPr/>
        <p:txBody>
          <a:bodyPr/>
          <a:lstStyle/>
          <a:p>
            <a:r>
              <a:t>脑机接口技术对心理健康的影响的未来趋势</a:t>
            </a:r>
          </a:p>
        </p:txBody>
      </p:sp>
      <p:sp>
        <p:nvSpPr>
          <p:cNvPr id="4" name="Content Placeholder 3"/>
          <p:cNvSpPr>
            <a:spLocks noGrp="1"/>
          </p:cNvSpPr>
          <p:nvPr>
            <p:ph sz="half" idx="2"/>
          </p:nvPr>
        </p:nvSpPr>
        <p:spPr/>
        <p:txBody>
          <a:bodyPr/>
          <a:lstStyle/>
          <a:p>
            <a:r>
              <a:t>1. 脑机接口技术在心理健康领域的研究和应用将会继续发展，预计脑机接口技术将被用于治疗更多的心理健康疾病，如创伤后应激障碍、成瘾等。</a:t>
            </a:r>
          </a:p>
          <a:p>
            <a:r>
              <a:t>2. 脑机接口技术与其他技术如人工智能和虚拟现实相结合，可能为心理健康治疗带来新的可能性，如虚拟现实技术可以帮助患者体验创伤性事件，从而帮助他们克服创伤后应激障碍。</a:t>
            </a:r>
          </a:p>
          <a:p>
            <a:r>
              <a:t>3. 随着脑机接口技术的发展，其安全性、有效性和可及性都将不断提高，从而降低其对心理健康的影响程度，使其成为一种更加安全和有效的治疗方法。</a:t>
            </a:r>
          </a:p>
        </p:txBody>
      </p:sp>
      <p:sp>
        <p:nvSpPr>
          <p:cNvPr id="5" name="Text Placeholder 4"/>
          <p:cNvSpPr>
            <a:spLocks noGrp="1"/>
          </p:cNvSpPr>
          <p:nvPr>
            <p:ph type="body" idx="3"/>
          </p:nvPr>
        </p:nvSpPr>
        <p:spPr/>
        <p:txBody>
          <a:bodyPr/>
          <a:lstStyle/>
          <a:p>
            <a:r>
              <a:t>脑机接口技术对心理健康的结论</a:t>
            </a:r>
          </a:p>
        </p:txBody>
      </p:sp>
      <p:sp>
        <p:nvSpPr>
          <p:cNvPr id="6" name="Content Placeholder 5"/>
          <p:cNvSpPr>
            <a:spLocks noGrp="1"/>
          </p:cNvSpPr>
          <p:nvPr>
            <p:ph sz="half" idx="4"/>
          </p:nvPr>
        </p:nvSpPr>
        <p:spPr/>
        <p:txBody>
          <a:bodyPr/>
          <a:lstStyle/>
          <a:p>
            <a:r>
              <a:t>1. 脑机接口技术对心理健康的影响程度取决于多种因素，包括个体的具体情况、脑机接口技术的应用方式和类型等。</a:t>
            </a:r>
          </a:p>
          <a:p>
            <a:r>
              <a:t>2. 脑机接口技术对心理健康的影响既有积极的一面，也有消极的一面。</a:t>
            </a:r>
          </a:p>
          <a:p>
            <a:r>
              <a:t>3. 脑机接口技术的发展将带来新的机遇和挑战，需要我们继续探索其在心理健康领域的潜力，同时也要注意其伦理影响和安全风险。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脑机接口技术对个体心理健康影响的伦理考量</a:t>
            </a:r>
          </a:p>
        </p:txBody>
      </p:sp>
      <p:sp>
        <p:nvSpPr>
          <p:cNvPr id="3" name="Subtitle 2"/>
          <p:cNvSpPr>
            <a:spLocks noGrp="1"/>
          </p:cNvSpPr>
          <p:nvPr>
            <p:ph type="subTitle" idx="1"/>
          </p:nvPr>
        </p:nvSpPr>
        <p:spPr/>
        <p:txBody>
          <a:bodyPr/>
          <a:lstStyle/>
          <a:p>
            <a:r>
              <a:t>脑机接口技术对心理健康的影响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脑机接口技术对个体心理健康影响的伦理考量</a:t>
            </a:r>
          </a:p>
        </p:txBody>
      </p:sp>
      <p:sp>
        <p:nvSpPr>
          <p:cNvPr id="3" name="Text Placeholder 2"/>
          <p:cNvSpPr>
            <a:spLocks noGrp="1"/>
          </p:cNvSpPr>
          <p:nvPr>
            <p:ph type="body" idx="1"/>
          </p:nvPr>
        </p:nvSpPr>
        <p:spPr/>
        <p:txBody>
          <a:bodyPr/>
          <a:lstStyle/>
          <a:p>
            <a:r>
              <a:t>脑机接口技术对个体自主性的影响</a:t>
            </a:r>
          </a:p>
        </p:txBody>
      </p:sp>
      <p:sp>
        <p:nvSpPr>
          <p:cNvPr id="4" name="Content Placeholder 3"/>
          <p:cNvSpPr>
            <a:spLocks noGrp="1"/>
          </p:cNvSpPr>
          <p:nvPr>
            <p:ph sz="half" idx="2"/>
          </p:nvPr>
        </p:nvSpPr>
        <p:spPr/>
        <p:txBody>
          <a:bodyPr/>
          <a:lstStyle/>
          <a:p>
            <a:r>
              <a:t>1. 脑机接口技术可能允许他人直接访问和控制个人的思想、情感和行为,从而威胁到个人的自主权和隐私。</a:t>
            </a:r>
          </a:p>
          <a:p>
            <a:r>
              <a:t>2. 脑机接口技术可能会被用来操纵个人的行为和思想,从而影响他们的自由意志。</a:t>
            </a:r>
          </a:p>
          <a:p>
            <a:r>
              <a:t>3. 脑机接口技术可能会被用来抑制或增强个人的某些情感和欲望,从而可能导致心理健康问题的出现。</a:t>
            </a:r>
          </a:p>
        </p:txBody>
      </p:sp>
      <p:sp>
        <p:nvSpPr>
          <p:cNvPr id="5" name="Text Placeholder 4"/>
          <p:cNvSpPr>
            <a:spLocks noGrp="1"/>
          </p:cNvSpPr>
          <p:nvPr>
            <p:ph type="body" idx="3"/>
          </p:nvPr>
        </p:nvSpPr>
        <p:spPr/>
        <p:txBody>
          <a:bodyPr/>
          <a:lstStyle/>
          <a:p>
            <a:r>
              <a:t>脑机接口技术对个体身份感的认知</a:t>
            </a:r>
          </a:p>
        </p:txBody>
      </p:sp>
      <p:sp>
        <p:nvSpPr>
          <p:cNvPr id="6" name="Content Placeholder 5"/>
          <p:cNvSpPr>
            <a:spLocks noGrp="1"/>
          </p:cNvSpPr>
          <p:nvPr>
            <p:ph sz="half" idx="4"/>
          </p:nvPr>
        </p:nvSpPr>
        <p:spPr/>
        <p:txBody>
          <a:bodyPr/>
          <a:lstStyle/>
          <a:p>
            <a:r>
              <a:t>1. 脑机接口技术可能会影响个体的自我意识和身份感。</a:t>
            </a:r>
          </a:p>
          <a:p>
            <a:r>
              <a:t>2. 人工环境中的虚拟现实技术体验可能让人难以分清现实和虚拟之间的界限,从而可能导致个体错误地看待世界和自己。</a:t>
            </a:r>
          </a:p>
          <a:p>
            <a:r>
              <a:t>3. 脑机接口技术可能会被用来改变或增强个人的记忆和情感体验。</a:t>
            </a:r>
          </a:p>
          <a:p>
            <a:r>
              <a:t>4. 脑机接口技术可能被用于改变或增强个人的认知功能,从而影响了个体的思维方式和行为模式。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脑机接口技术对个体心理健康影响的伦理考量</a:t>
            </a:r>
          </a:p>
        </p:txBody>
      </p:sp>
      <p:sp>
        <p:nvSpPr>
          <p:cNvPr id="3" name="Text Placeholder 2"/>
          <p:cNvSpPr>
            <a:spLocks noGrp="1"/>
          </p:cNvSpPr>
          <p:nvPr>
            <p:ph type="body" idx="1"/>
          </p:nvPr>
        </p:nvSpPr>
        <p:spPr/>
        <p:txBody>
          <a:bodyPr/>
          <a:lstStyle/>
          <a:p>
            <a:r>
              <a:t>脑机接口技术对个体情感的影响</a:t>
            </a:r>
          </a:p>
        </p:txBody>
      </p:sp>
      <p:sp>
        <p:nvSpPr>
          <p:cNvPr id="4" name="Content Placeholder 3"/>
          <p:cNvSpPr>
            <a:spLocks noGrp="1"/>
          </p:cNvSpPr>
          <p:nvPr>
            <p:ph sz="half" idx="2"/>
          </p:nvPr>
        </p:nvSpPr>
        <p:spPr/>
        <p:txBody>
          <a:bodyPr/>
          <a:lstStyle/>
          <a:p>
            <a:r>
              <a:t>1. 脑机接口技术可能会导致个体难以控制自己的情绪。</a:t>
            </a:r>
          </a:p>
          <a:p>
            <a:r>
              <a:t>2. 脑机接口技术可能会被用来抑制或增强个人的某些情感和欲望,从而可能导致心理健康问题的出现。</a:t>
            </a:r>
          </a:p>
          <a:p>
            <a:r>
              <a:t>3. 脑机接口技术可能会被用来改变或增强个人的情感体验,从而可能导致个体变得更加情绪化或冷漠。</a:t>
            </a:r>
          </a:p>
        </p:txBody>
      </p:sp>
      <p:sp>
        <p:nvSpPr>
          <p:cNvPr id="5" name="Text Placeholder 4"/>
          <p:cNvSpPr>
            <a:spLocks noGrp="1"/>
          </p:cNvSpPr>
          <p:nvPr>
            <p:ph type="body" idx="3"/>
          </p:nvPr>
        </p:nvSpPr>
        <p:spPr/>
        <p:txBody>
          <a:bodyPr/>
          <a:lstStyle/>
          <a:p>
            <a:r>
              <a:t>脑机接口技术对个体行为的影响</a:t>
            </a:r>
          </a:p>
        </p:txBody>
      </p:sp>
      <p:sp>
        <p:nvSpPr>
          <p:cNvPr id="6" name="Content Placeholder 5"/>
          <p:cNvSpPr>
            <a:spLocks noGrp="1"/>
          </p:cNvSpPr>
          <p:nvPr>
            <p:ph sz="half" idx="4"/>
          </p:nvPr>
        </p:nvSpPr>
        <p:spPr/>
        <p:txBody>
          <a:bodyPr/>
          <a:lstStyle/>
          <a:p>
            <a:r>
              <a:t>1. 脑机接口技术可能会被用来控制个人的行为,从而可能导致个体失去行为的自由和自主性。</a:t>
            </a:r>
          </a:p>
          <a:p>
            <a:r>
              <a:t>2. 脑机接口技术可能会被用来改变或增强个人的行为,从而可能导致个体变得更加冲动或克制。</a:t>
            </a:r>
          </a:p>
          <a:p>
            <a:r>
              <a:t>3. 脑机接口技术可能会被用来抑制或增强个人的某些行为,从而可能导致个体难以控制自己的行为。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https://d.book118.com/836100241203010103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脑机接口技术对心理健康的影响机制</vt:lpstr>
      <vt:lpstr>脑机接口技术对心理健康的影响机制</vt:lpstr>
      <vt:lpstr>脑机接口技术对心理健康的影响机制</vt:lpstr>
      <vt:lpstr>脑机接口技术对心理健康的影响机制</vt:lpstr>
      <vt:lpstr>脑机接口技术对心理健康的影响类型</vt:lpstr>
      <vt:lpstr>脑机接口技术对心理健康的影响类型</vt:lpstr>
      <vt:lpstr>脑机接口技术对心理健康的影响类型</vt:lpstr>
      <vt:lpstr>脑机接口技术对心理健康的影响程度</vt:lpstr>
      <vt:lpstr>脑机接口技术对心理健康的影响程度</vt:lpstr>
      <vt:lpstr>脑机接口技术对心理健康的影响程度</vt:lpstr>
      <vt:lpstr>脑机接口技术对心理健康的影响程度</vt:lpstr>
      <vt:lpstr>脑机接口技术对个体心理健康影响的伦理考量</vt:lpstr>
      <vt:lpstr>脑机接口技术对个体心理健康影响的伦理考量</vt:lpstr>
      <vt:lpstr>脑机接口技术对个体心理健康影响的伦理考量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2024-09-29T01:59:44.010</cp:lastPrinted>
  <dcterms:created xsi:type="dcterms:W3CDTF">2024-09-28T17:59:44Z</dcterms:created>
  <dcterms:modified xsi:type="dcterms:W3CDTF">2024-09-28T17:59:46Z</dcterms:modified>
</cp:coreProperties>
</file>