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4F889-2827-44F6-9621-2A09FB32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357BF-D490-45C7-8A5B-AFD46C36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80912-9E52-4897-877D-C7DAFC04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3FB16-F22B-4B64-A5CD-8AB59673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F46B9-4EA5-4383-B17F-60399EE9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3D06F-C1F5-43B0-81CE-8C819E34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80D40-2811-43EB-AAB7-021060CF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DD831-5B69-4772-BF17-1FB39726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F75BE-C18F-4DDA-9F1E-32B4E3E6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88BAE-75C9-457E-800B-BC6FF63C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1910-E44C-44C1-AC8C-89D037C6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1054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SYB创业培训第八步制定利润计划成本核算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利润计划概述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产品成本核算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期间费用核算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利润计划编制与调整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利润计划概述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利润计划是企业经营决策的基础，有助于企业明确盈利目标、合理配置资源、控制成本和风险，从而确保企业稳健发展。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利润计划是企业为实现其盈利目标而制定的一套详细方案，包括预期收入、预期成本、预期利润以及相应的资金安排和风险应对措施。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利润计划定义与重要性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088" r="40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利润计划应与企业战略目标保持一致，确保企业盈利目标与整体发展战略相契合。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通过制定科学合理的利润计划，企业可以更好地实现战略目标，如扩大市场份额、提高品牌知名度等。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利润计划与企业战略目标一致性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利润计划对企业战略目标的支持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利润计划与企业战略目标关系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评估企业自身条件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对企业内部资源、能力、优势等进行全面评估，明确企业在市场中的定位和发展潜力。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深入了解行业趋势、市场需求、竞争对手情况，为企业制定利润计划提供依据。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制定利润目标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根据市场分析和企业自身条件评估结果，制定切实可行的利润目标。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在实施过程中，密切关注市场动态和企业内部变化，及时调整和优化利润计划，确保企业盈利目标的顺利实现。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为实现利润目标，制定具体的实施方案，包括营销策略、成本控制措施、资金筹措计划等。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85" b="198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成本是企业在生产经营过程中所耗费的资金总和，包括直接成本和间接成本。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根据成本与业务量之间的关系，成本可分为固定成本、变动成本和混合成本。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成本核算应遵循合法性、一贯性、实际成本、分期核算、权责发生制等原则。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常见的成本核算方法包括品种法、分批法、分步法等，企业应根据自身情况选择合适的方法。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企业应建立完善的成本数据收集系统，确保各项成本数据的真实、完整和准确。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成本数据收集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对收集到的成本数据进行分类、汇总和整理，以便进行后续的成本分析和控制。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成本数据整理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产品成本核算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材料消耗核算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根据生产过程中的实际消耗记录，计算产品所消耗的直接材料成本。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材料价格核算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按照采购价格或加权平均价格等方法，确定直接材料的价格。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直接材料成本计算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将材料消耗与材料价格相乘，得到直接材料成本。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直接材料成本核算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记录直接参与产品生产的工人的工资，包括基本工资、奖金、津贴等。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福利费用核算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计算工人的福利费用，如社会保险、住房公积金、医疗保险等。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直接人工成本计算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将工资与福利费用相加，得到直接人工成本。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直接人工成本核算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https://d.book118.com/836101054032010050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2024-09-15T08:30:03.759</cp:lastPrinted>
  <dcterms:created xsi:type="dcterms:W3CDTF">2024-09-15T00:30:03Z</dcterms:created>
  <dcterms:modified xsi:type="dcterms:W3CDTF">2024-09-15T00:30:05Z</dcterms:modified>
</cp:coreProperties>
</file>