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54896-15A1-460C-BD16-50C26062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2FBC3-C5F8-4437-AF7D-A50422855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5859E-ABCF-490B-9C2F-EE8D0EC4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4877E-7652-4FFA-BA63-B93E1A187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2A744-ED73-4259-9336-4EAA2993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E705B-3579-4C81-B69D-03823284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9AE0D-D945-48BD-9B56-BF41AB820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04BCE-47C1-4A68-B230-C68351F8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27A24-6A3B-4748-99D5-CC7ADA7A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533D5-867A-4AD9-A103-6ED903F6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5560C-5D3F-4392-8270-80732319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111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安全管理制度的应急响应与恢复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安全管理制度是企业为了保障员工人身安全和财产安全，维护企业正常运营而制定的一系列管理规定和操作规程。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安全管理制度是企业管理体系的重要组成部分，它有助于降低企业安全风险，提高员工安全意识，保障企业的可持续发展。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包括设备安全操作规程、设备维护保养、设备定期检查等。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包括作业安全规程、作业许可制度、高处作业管理等。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包括员工安全培训、安全职责划分、特种作业管理等。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包括危险化学品管理、物料储存与运输等。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制度制定后应组织员工培训，加强制度宣传，同时建立监督检查机制，确保制度的有效执行。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企业应根据国家法律法规、行业标准和自身实际情况制定安全管理制度。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制定时应充分调研、分析企业存在的安全隐患，并征求员工意见，确保制度的针对性和可操作性。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制定应急响应计划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根据企业实际情况和潜在风险，制定详细的应急响应计划，包括应对措施、资源调配、人员分工等。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定期演练与更新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定期组织应急演练，提高员工应对突发事件的能力，并根据演练结果和实际情况更新应急响应计划。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实施应急响应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在发生突发事件时，迅速启动应急响应计划，组织相关人员和资源进行应对。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资源评估与配置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评估企业现有应急资源，合理配置人力、物力、财力等资源，确保应急响应的有效性。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资源调度与协调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在应急响应过程中，及时调度和协调各类资源，确保资源的及时到位和有效利用。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资源优化与更新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根据应急响应的实际效果和经验教训，优化资源配置，更新资源调度方案。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应急响应资源的配置与调度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对企业现有的应急响应流程进行梳理和评估，找出存在的问题和不足。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根据梳理和评估结果，对流程进行优化和改进，提高流程的效率和准确性。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流程培训与推广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对优化后的流程进行培训和推广，确保员工熟悉并掌握新流程。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应急响应流程的优化与改进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对应急响应的效果进行全面评估，包括响应速度、资源利用、人员伤亡等方面。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建立有效的反馈机制，收集员工、管理层等各方的意见和建议，为改进应急响应提供依据。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根据评估结果和反馈意见，持续改进应急响应工作，提高企业的安全防范和应对能力。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应急响应效果的评估与反馈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https://d.book118.com/836101113223010051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2024-09-17T21:36:42.818</cp:lastPrinted>
  <dcterms:created xsi:type="dcterms:W3CDTF">2024-09-17T13:36:42Z</dcterms:created>
  <dcterms:modified xsi:type="dcterms:W3CDTF">2024-09-17T13:36:44Z</dcterms:modified>
</cp:coreProperties>
</file>