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245A7-15A8-4CF1-9FD6-3CFE7C71D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BC430-6713-4AA1-A3A4-41AA933BB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77D31E-390F-4BF8-8211-285467C96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0FBBE0-13A5-45D0-AA0A-FA0AE8909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C803E3-8A43-4C03-92A3-7B35098CB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317192-3AD8-4808-945E-A166D49D7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224CA6-7671-4469-A5FF-6DC177C56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F9764A-EB94-443D-9E1D-F4C66F75C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B55FCD-9312-455D-A64D-9F474A244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4D99B8-4266-44C0-AE97-3F33DDE43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87805C-EF20-4366-A411-10FB9509D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610302401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学生返校后教学工作计划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学生返校后的教学安排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学生返校后的学习指导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学生返校后的教学管理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学生返校后的心理辅导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学生返校后的教师培训与提升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学生返校后的教学安排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根据学生返校后的实际情况，合理安排每门课程的教学时间，确保学生有足够的时间学习和消化知识。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课程时间安排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根据课程大纲和教学目标，制定详细的课程进度计划，确保教学内容的完整性和连贯性。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课程进度安排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为学生提供必要的学习资料和教学辅助工具，如教材、课件、实验器材等，确保教学质量。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课程资源安排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课程安排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课外拓展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组织学生参加课外拓展活动，如实地考察、社会实践、学科竞赛等，培养学生的综合素质和实践能力。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课堂互动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设计多样化的课堂互动环节，如小组讨论、案例分析、角色扮演等，激发学生的学习兴趣和参与度。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辅导答疑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安排教师进行辅导答疑，为学生提供个性化的学习指导和帮助，解决学生在学习中遇到的问题。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667" r="15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教学活动安排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考试安排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考试时间安排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根据教学进度和学生实际情况，合理安排每门课程的考试时间，确保学生有充分的时间备考。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考试形式安排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根据课程性质和教学目标，选择合适的考试形式，如闭卷考试、开卷考试、论文等，确保考试内容的针对性和有效性。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考试内容安排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设计科学合理的考试题目和评分标准，确保考试内容的公正性和客观性。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学生返校后的学习指导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培养自主学习能力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引导学生掌握自主学习的方法和技巧，培养独立思考和解决问题的能力。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建立良好的学习习惯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帮助学生建立良好的学习习惯，如定时复习、整理笔记、独立完成作业等。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指导学生制定合理的学习计划，明确学习目标，合理安排时间，提高学习效率。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学习方法指导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帮助学生明确学习目标，包括长期目标和短期目标，以便更好地规划学习进程。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确定学习目标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分解学习任务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将学习任务分解为具体、可行的步骤，让学生了解每个阶段的学习重点和要求。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指导学生制定合理的时间表，合理安排学习、休息和娱乐时间，保持学习的张弛有度。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学习计划制定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根据学科特点和学生需求，推荐适合的教材和参考书，帮助学生深入理解学科知识。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167" r="41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教材和参考书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引导学生利用网络资源，如在线课程、学习网站、论坛等，拓宽学习视野和思路。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网络资源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推荐一些实用的学习软件和工具，如笔记软件、思维导图工具等，提高学习效率和质量。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学习软件和工具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学习资源推荐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学生返校后的教学管理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https://d.book118.com/836103024011010050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2024-09-15T03:48:22.241</cp:lastPrinted>
  <dcterms:created xsi:type="dcterms:W3CDTF">2024-09-14T19:48:22Z</dcterms:created>
  <dcterms:modified xsi:type="dcterms:W3CDTF">2024-09-14T19:48:24Z</dcterms:modified>
</cp:coreProperties>
</file>