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9209D3B-8EE5-43E5-B97F-5278D196323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B39C9-4A10-4745-8EF8-6004B8D2F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72220-E94B-471E-B453-487A94C2C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26949-0FA9-4B21-862F-308CF7194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5F546-8B57-4F2F-BFE2-9F0823BAC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9FC2B1-5CF8-4584-9F15-10F157953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F2E4EE-254A-4E36-94E5-48D8EAA46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0B71D6-1683-4726-8F40-A307FF471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2233D-AE85-415C-96A4-204C1D9EF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5C3FB-ED76-419C-8A7E-0AF32DF33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4970B-B48F-4D43-8B51-2FF838239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0B5BB-A8E3-4C00-BEE6-9466842F7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742033B-47D0-4BE6-A084-F5428FD0735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540269E-2483-478C-A2E7-746421DA024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03104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班主任危机处理技巧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班主任危机处理技巧简介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危机事件预防与干预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危机事件案例分析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危机事件后续跟进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班主任危机处理技巧简介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班主任危机处理技巧概述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班主任在教育教学过程中难免会遇到各种危机事件。危机处理技巧对班主任能力提出了较高要求，需要及时果断的处理各种突发情况，保障学生的安全和心理健康。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班主任角色定位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对学生进行日常辅导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导师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指引学生正确的学习方向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引路人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督促学生规范行为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班级群体问题危机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集体冲突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学习氛围问题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师生关系紧张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家庭问题危机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家庭变故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家庭纷争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家庭经济困难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危机分类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学生个人问题危机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危机处理的重要性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危机事件的处理对学生的成长具有重要影响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影响学生成长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要具备处理危机的技巧和方法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有效应对各种危机事件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确保学生在校园内的安全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保障学生安全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危机处理技巧实践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与学生及家长建立有效沟通渠道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与其他教师、学校管理人员合作处理危机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保持冷静，理性分析问题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危机事件预防与干预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危机事件预防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班主任在平时应该密切关注学生的情绪波动和行为变化，及时发现可能存在的危机迹象。制定有效的预防措施包括建立良好的班级氛围，加强与学生的沟通，定期举行心理健康教育活动等。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危机事件的干预方式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危机事件发生后，班主任需要迅速采取有效措施，避免事态扩大化。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迅速有效干预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不同类型的危机事件需要采取不同的干预方式，如心理干预、行为纠正等。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不同方式干预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班主任应与学校其他相关部门紧密合作，在危机事件处理中形成合力。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处理学生心理问题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学生心理问题直接关系到学生的身心健康和学业发展，应得到重视。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给予学生充分的心理支持和关爱，增强学生的心理韧性和抗压能力。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班主任需要不断提升对学生心理问题的认识和处理技巧，及时帮助学生解决困扰。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技巧掌握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策略方法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建立健康的沟通机制，及时沟通危机事件信息，共同制定解决方案。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传递信息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班主任要及时向家长通报学生的学习和生活情况，加强家校之间的信息交流。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危机处理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在危机事件发生时，班主任要掌握好处理家校沟通，协调双方共同应对。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协调家校沟通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作用重要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家校沟通是危机处理中不可或缺的一环，密切联系家长可以更好地了解学生情况和做出应对。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班主任危机处理技巧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班主任作为学生的引路人和心理支持者，在危机事件处理中扮演着重要角色。了解和掌握有效的危机处理技巧，不仅可以保障学生的安全和健康，也对班级的稳定和和谐具有积极意义。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班主任的沟通技巧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有效沟通的重要性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班主任在日常工作中需要与学生建立良好的沟通关系，这对于危机处理至关重要。在危机事件发生时，班主任的沟通技巧能够帮助缓解局势，有效化解问题。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听取学生心声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了解学生需求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真实想法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提高沟通效果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增进师生关系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情绪引导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情绪释放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危机处理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情绪引导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班主任情绪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自我调节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保持冷静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非暴力沟通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以和平方式沟通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避免暴力语言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避免误解和冲突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表达清晰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保持尊重和礼貌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尊重他人意见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https://d.book118.com/836103104013010104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班主任危机处理技巧</vt:lpstr>
      <vt:lpstr>目录</vt:lpstr>
      <vt:lpstr>第1章 班主任危机处理技巧简介</vt:lpstr>
      <vt:lpstr> </vt:lpstr>
      <vt:lpstr>班主任角色定位</vt:lpstr>
      <vt:lpstr>危机分类</vt:lpstr>
      <vt:lpstr>危机处理的重要性</vt:lpstr>
      <vt:lpstr>危机处理技巧实践</vt:lpstr>
      <vt:lpstr>第2章 危机事件预防与干预</vt:lpstr>
      <vt:lpstr>危机事件预防</vt:lpstr>
      <vt:lpstr>危机事件的干预方式</vt:lpstr>
      <vt:lpstr>处理学生心理问题</vt:lpstr>
      <vt:lpstr>协调家校沟通</vt:lpstr>
      <vt:lpstr> </vt:lpstr>
      <vt:lpstr>第三章 班主任的沟通技巧</vt:lpstr>
      <vt:lpstr> </vt:lpstr>
      <vt:lpstr>听取学生心声</vt:lpstr>
      <vt:lpstr>情绪管理</vt:lpstr>
      <vt:lpstr>非暴力沟通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2024-09-29T15:10:50.152</cp:lastPrinted>
  <dcterms:created xsi:type="dcterms:W3CDTF">2024-09-29T07:10:50Z</dcterms:created>
  <dcterms:modified xsi:type="dcterms:W3CDTF">2024-09-29T07:10:52Z</dcterms:modified>
</cp:coreProperties>
</file>