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12BFC1-EB46-441F-82F7-6363726F6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CFB326-EBD7-4CFC-9297-6DFCAA111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5014D5-4423-4686-9E99-30F32A534D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C55CF5-D5CE-44F9-B9F5-9C7BE2968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579D3F-ED70-44B4-9661-285E801AD7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36B6F0-AE76-4374-A584-E59000FAB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2A67E0-18C1-4C18-B013-4FE3D7E443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AC89AB-1DC4-4B14-8C5C-53BFB18ED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EA39FB-65C9-4477-9FF8-A8BBBB7B2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CEDFF2-0A5E-49A7-9C0A-F6BFEE126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66EB59-6D7A-4898-933B-2D863599B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6103114011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现场监督工作中的目标设定与绩效评估技巧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现场监督工作的基本概念与重要性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目标设定的方法与技巧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绩效评估的方法与技巧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目标设定与绩效评估的实践应用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现场监督工作中目标设定与绩效评估的挑战与对策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通过明确的目标设定和绩效评估，使现场监督工作更加有针对性，提高监督效率。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提高监督效率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确保项目质量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通过监督和评估，确保项目按照预定目标进行，减少偏差，保证项目质量。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明确的目标和评估标准有助于团队成员之间的沟通和协作，形成共同的工作目标。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包括监督目标、时间安排、资源分配等内容的详细计划。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监督工作计划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对现场监督工作的具体执行情况进行汇报，包括已完成的监督任务、发现的问题及解决方案等。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监督工作实施情况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对现场监督工作的成果进行量化评估，包括目标达成度、工作效率、团队协作等方面的评估结果。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绩效评估结果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针对监督过程中发现的问题和不足，提出具体的改进建议，以便更好地完成后续的监督工作。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改进建议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现场监督工作的基本概念与重要性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现场监督是指在特定的工作场所，对工作人员的操作、流程执行、安全规范等进行实时、直接的观察和评估，以确保工作的顺利进行和目标的达成。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通过现场监督，可以及时发现和纠正工作中的问题，提高工作效率和质量，确保工作人员的安全和健康，同时也有助于提升组织的整体绩效。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0" r="20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现场监督工作的定义及作用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确保工作按照既定的计划和标准进行，达到预期的效果和质量要求，同时保障工作人员的安全和健康。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任务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制定详细的监督计划，明确监督的重点和目标；对工作现场进行全面、细致的观察和记录；及时发现问题并提出改进措施；跟踪改进措施的执行情况并进行反馈；定期总结和汇报监督结果。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现场监督工作的目标与任务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399" b="63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现场监督工作的重要性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提升工作质量和效率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通过现场监督，可以及时发现和纠正工作中的问题，避免或减少错误和失误的发生，从而提高工作效率和质量。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保障工作人员安全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现场监督有助于确保工作人员遵守安全规范和操作流程，减少事故和伤害的发生，保障工作人员的安全和健康。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促进组织绩效提升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现场监督可以发现组织运营中的问题和不足，为改进和优化提供依据和支持，从而促进组织整体绩效的提升。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目标设定的方法与技巧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明确监督工作的具体领域和范围，以便集中精力实现目标。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445" r="644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24" b="2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确定目标范围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将目标细化为可操作的、具体的任务或指标，以便于理解和执行。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具体化目标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确保团队成员对目标有清晰的认识，并达成共识，以便协同工作。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与团队沟通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明确具体目标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尽可能使用数量化的指标来衡量目标的完成情况，如完成率、准确率等。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量化指标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根据行业标准和实际情况，设定合理的衡量标准，以确保评估的公正性和客观性。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设定合理的标准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定期对指标进行评估，及时发现问题并采取改进措施，以确保目标的实现。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设定可衡量指标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https://d.book118.com/836103114011010032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2024-08-30T21:55:07.429</cp:lastPrinted>
  <dcterms:created xsi:type="dcterms:W3CDTF">2024-08-30T13:55:07Z</dcterms:created>
  <dcterms:modified xsi:type="dcterms:W3CDTF">2024-08-30T13:55:09Z</dcterms:modified>
</cp:coreProperties>
</file>