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1D874-EA1A-49F2-B132-FDF0C7EC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4BA17-4252-41C2-95DC-C357BF6D7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03D29-9C5A-4A20-85BE-0244B8540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FD3F8-0EF4-48D3-9843-F078A88D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9E9D5-72B3-4138-A872-22E846EBB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2EFC1-62CA-4E76-9F45-033489B62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683D90-16C3-4DB5-BD07-EFD7CB0F1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F60CA-A800-40FE-B617-8001E6F5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35068-6F6B-4BAD-917D-09DA8E40A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89351-1B7B-44AA-A798-753178607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5051D-E117-47A7-8D84-56ED2DC7E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323323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科护理课件\n## 1.口腔科护理的基本概念与重要性\n### 1.1口腔科护理的定义与范围\n### 1.2口腔科护理的重要性及影响\n### 1.3口腔科护理与口腔健康的关联\n## 2.口腔科护理的基本操作与技术\n### 2.1口腔检查与评估的基本步骤\n### 2.2口腔清洁与护理的方法与技巧\n### 2.3口腔科护理中的感染控制与防护\n## 3.口腔科常见疾病及护理措施\n### 3.1龋齿的预防与护理\n### 3.2牙周病的治疗与护理\n### 3.3口腔溃疡的护理与治疗\n## 4.口腔科护理中的患者教育与合作\n### 4.1患者教育的重要性与方法\n### 4.2患者合作与口腔科护理的关联\n### 4.3提高患者口腔健康意识的策略\n## 5.口腔科护理的发展与展望\n### 5.1口腔科护理的发展趋势\n### 5.2新技术在口腔科护理中的应用\n### 5.3口腔科护理的未来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口腔科护理课件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口腔科护理的基本概念与重要性</a:t>
            </a:r>
            <a:endParaRPr/>
          </a:p>
        </p:txBody>
      </p:sp>
      <p:sp>
        <p:nvSpPr>
          <p:cNvPr id="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口腔科护理的定义与范围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2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2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口腔科护理是医学护理的一个分支   -专注于口腔健康问题的诊断、治疗和预防
  -包括牙齿、牙龈、舌头、口腔黏膜等口腔结构的护理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2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口腔科护理的范围广泛   -涵盖了牙齿的清洁、矫正、修复等方面
  -包括口腔疾病的治疗和预防
  -涉及口腔功能恢复和口腔健康的维护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口腔科护理对口腔健康至关重要   -良好的口腔护理可以预防口腔疾病的发生
  -有助于保持口腔功能的正常运作
  -提高生活质量，提升自信心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口腔科护理对全身健康也有影响   -口腔疾病可能导致其他系统疾病的发生
  -口腔健康问题可能影响咀嚼和言语功能
  -口腔护理不良可能导致口腔感染和炎症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口腔科护理的重要性及影响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口腔科护理与口腔健康的关联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37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3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口腔科护理是口腔健康的重要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  -定期进行口腔检查和清洁可以预防口腔疾病
  -正确的刷牙和使用牙线方法可以降低牙周病和龋齿的风险</a:t>
                </a:r>
                <a:endParaRPr/>
              </a:p>
            </p:txBody>
          </p:sp>
          <p:cxnSp>
            <p:nvCxnSpPr>
              <p:cNvPr id="14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2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4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口腔科护理有助于口腔健康的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  -口腔护理可以改善口臭和口腔舒适度
  -有助于保持牙齿和牙龈的健康
  -提高口腔功能，如咀嚼和言语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口腔科护理的基本操作与技术</a:t>
            </a:r>
            <a:endParaRPr/>
          </a:p>
        </p:txBody>
      </p:sp>
      <p:sp>
        <p:nvSpPr>
          <p:cNvPr id="1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5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5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口腔检查与评估的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-了解患者的口腔健康状况
  -发现潜在的口腔问题
  -为制定治疗计划提供依据</a:t>
                </a:r>
                <a:endParaRPr/>
              </a:p>
            </p:txBody>
          </p:sp>
        </p:grpSp>
        <p:grpSp>
          <p:nvGrpSpPr>
            <p:cNvPr id="15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5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口腔检查与评估的基本步骤   -询问患者的病史和口腔症状
  -进行口腔外观检查
  -进行口腔功能和结构检查
  -评估患者的口腔健康状况和治疗需求</a:t>
                </a:r>
                <a:endParaRPr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口腔检查与评估的基本步骤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6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67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68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口腔清洁与护理的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-刷牙：使用牙刷和牙膏进行牙齿表面的清洁
  -使用牙线：清除牙齿间隙的食物残渣和牙菌斑
  -口腔冲洗：使用漱口水或清水冲洗口腔，保持口腔清洁</a:t>
                </a:r>
                <a:endParaRPr/>
              </a:p>
            </p:txBody>
          </p:sp>
        </p:grpSp>
        <p:grpSp>
          <p:nvGrpSpPr>
            <p:cNvPr id="169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70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口腔清洁与护理的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-正确的刷牙方法：采用45度角刷牙，分区刷牙，每次刷牙至少2分钟
  -牙线的正确使用方法：将牙线紧贴牙齿表面，轻柔地清洁牙缝
  -口腔冲洗的技巧：每天早晚各进行一次口腔冲洗，保持口腔清洁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口腔清洁与护理的方法与技巧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口腔科护理中的感染控制与防护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75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口腔科护理中的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  -严格执行无菌操作，确保医疗器械和环境的清洁
  -正确使用防护用品，如口罩、手套、护目镜等
  -妥善处理口腔分泌物和医疗废物</a:t>
                </a:r>
                <a:endParaRPr/>
              </a:p>
            </p:txBody>
          </p:sp>
          <p:cxnSp>
            <p:nvCxnSpPr>
              <p:cNvPr id="17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0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口腔科护理中的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  -采取防护措施，减少患者和医护人员的感染风险
  -定期进行疫苗接种，预防传染病的传播
  -提高医护人员的感染控制意识和技能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口腔科常见疾病及护理措施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https://d.book118.com/836103233235010102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口腔科护理课件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2024-09-27T23:10:18.651</cp:lastPrinted>
  <dcterms:created xsi:type="dcterms:W3CDTF">2024-09-27T15:10:18Z</dcterms:created>
  <dcterms:modified xsi:type="dcterms:W3CDTF">2024-09-27T15:10:20Z</dcterms:modified>
</cp:coreProperties>
</file>