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2162-F2C0-4816-A19E-E36A3240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F8169-C18B-4F19-988A-F94F59F5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425C8-5CC1-4F67-B93A-3BD9AB08C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C6EE6-BACC-43C6-97A2-BAD0B8AA3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6D760-E436-4C2A-91B4-8CC99651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AAE08-9853-4EC2-81B3-D2E11C74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6F410-8481-41F2-8B6F-C2590609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C5DD4-7262-4007-B52E-88CF86EF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71649-5F48-45B4-94C1-A6E176511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8392F-50B4-4A0E-97CC-15D2BBE2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80AC0-4084-485E-8E96-54A11040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4030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秋季安全培训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秋季常见安全隐患及预防措施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安全意识培养与提高方法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紧急情况应对与自救互救技能培训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秋季安全制度与规范学习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秋季气候多变，干燥、降温等天气条件可能引发火灾、交通事故等安全问题。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秋季是各类安全事故的易发期，如野外用火、户外活动等，存在诸多安全隐患。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部分人员对秋季安全问题认识不足，缺乏必要的安全意识和防范措施。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秋季安全问题重要性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通过培训，使员工充分认识到秋季安全问题的重要性，提高安全意识。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培训内容涵盖秋季各类安全问题的防范措施，帮助员工掌握正确的应对方法。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掌握防范措施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培训强调团队协作在安全问题中的作用，促进员工之间的相互配合与协作。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包括公司内部各个部门和岗位的员工，确保全员参与培训。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全体员工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与公司业务相关的合作伙伴和供应商，提高其安全意识和防范能力。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面向社区居民开展秋季安全培训，提高社区整体的安全意识和防范能力。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秋季常见安全隐患及预防措施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火灾隐患、预防措施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秋季天气干燥，火灾隐患增加。为预防火灾，需注意电器安全，不乱丢烟蒂，定期检查电线绝缘情况，不在室内乱拉乱接电线，以及使用明火时要确保有人看管等。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火灾隐患及预防措施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281" r="27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交通事故隐患、预防措施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秋季早晚温差大，容易出现雾、霾等天气，影响行车视线。为预防交通事故，需注意合理使用灯光，保持安全车距，规范安全带使用，以及遵守交通规则等。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交通事故隐患及预防措施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自然灾害隐患、预防措施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秋季易发生暴雨、雷电、大风等自然灾害。为预防自然灾害，需注意关注天气预报，提前做好防范措施，如加固门窗、避免在树下避雨等。同时，遇到突发情况要及时采取应对措施，确保人身安全。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自然灾害隐患及预防措施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安全意识培养与提高方法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安全意识是指个人或集体对安全问题的认识、态度和行为表现，是一种自我保护和防范的意识。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安全意识对于个人和集体都至关重要，它能够预防和减少安全事故的发生，保障生命财产安全，提高生活质量。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安全意识培养途径与方法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通过学校、家庭、社会等渠道，开展安全教育活动，提高人们对安全问题的认识和重视程度。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针对不同行业和领域，开展安全培训课程，提高人们的安全技能和应对能力。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通过媒体、宣传册、海报等途径，宣传安全知识和注意事项，提醒人们关注安全问题。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https://d.book118.com/836104030210010044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2024-09-13T06:46:13.587</cp:lastPrinted>
  <dcterms:created xsi:type="dcterms:W3CDTF">2024-09-12T22:46:13Z</dcterms:created>
  <dcterms:modified xsi:type="dcterms:W3CDTF">2024-09-12T22:46:15Z</dcterms:modified>
</cp:coreProperties>
</file>