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DC952-E824-4DD0-944A-57B5A34D9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C912B-745C-4113-B3BC-0B3742B4C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BCB91-FF21-421F-BD34-A0FBF7E93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BCEF7-914E-410E-8826-424421B78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FFD520-7CA9-475C-A38F-82F160D71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F4064E-B2B2-4DCE-8276-F251C75B1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D9DA11-AD1A-4668-99CD-9901EA0D3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1D7B3C-B2BC-405D-AE2E-27213CC17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1153A-004E-4E73-B750-8968A7B5D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3A92C-29B9-48DE-8B06-BC9783BE4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3D5D9-32DC-4A08-B441-E500F1AD6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0522101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《肺结核医学精品》ppt课件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肺结核的治疗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肺结核的预防与控制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肺结核的康复与护理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肺结核的科研进展与展望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肺结核是一种由结核分枝杆菌引起的慢性传染病，主要通过呼吸道传播。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一种由结核分枝杆菌引起的慢性传染病，主要通过呼吸道传播。结核分枝杆菌可以侵犯人体的多个器官，但肺是最常见的受累器官。根据临床表现和病理特点，肺结核可分为原发性肺结核、血行传播型肺结核、继发型肺结核、结核性胸膜炎和其他肺外结核等类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结核分枝杆菌是引起肺结核的病原体，其发病机制与细菌的毒力、数量和人体免疫力等因素有关。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分枝杆菌是引起肺结核的病原体，其发病机制与细菌的毒力、数量和人体免疫力等因素有关。当人体免疫力下降时，结核分枝杆菌容易侵犯人体并繁殖，导致疾病的发生。此外，环境因素、遗传因素等也可能影响结核病的发病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肺结核的临床表现多样，常见的症状包括咳嗽、咳痰、低热、盗汗等。诊断主要依靠临床表现、影像学检查和实验室检查。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临床表现多样，常见的症状包括咳嗽、咳痰、低热、盗汗等。咳嗽是最常见的症状，多为干咳或咳出少量白色黏痰。低热也是常见的症状，通常为午后潮热，盗汗则表现为夜间出汗。此外，还可能出现胸痛、呼吸困难等症状。诊断主要依靠临床表现、影像学检查和实验室检查。影像学检查包括胸部X线片和CT等，可以发现肺部病变。实验室检查包括痰液结核分枝杆菌检查、结核菌素试验等，可以辅助诊断肺结核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肺结核的治疗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抗结核药物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是治疗肺结核的主要手段，包括异烟肼、利福平、乙胺丁醇等，需遵循早期、联合、适量、全程的原则。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耐药性肺结核的药物治疗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对于耐药性肺结核，需根据药敏试验结果选择敏感药物进行治疗，可能涉及多种药物的联合应用。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肺结核患者需保持良好的营养状态，以增强免疫力，促进康复。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休息与护理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保证充足的休息，遵医嘱进行家庭护理，如保持室内空气流通、避免交叉感染等。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关注患者的心理健康，提供必要的心理疏导和支持。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耐药性肺结核的治疗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9098" r="9098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诊断与药敏试验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准确诊断耐药性肺结核，进行药敏试验以确定敏感药物。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监测与评估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在治疗过程中密切监测病情变化，及时调整治疗方案，确保治疗效果。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治疗方案调整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根据药敏试验结果调整治疗方案，选择有效药物进行联合治疗。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长疗程治疗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耐药性肺结核治疗周期较长，需耐心完成全程治疗。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肺结核的预防与控制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https://d.book118.com/836105221014010050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2024-09-15T05:09:46.187</cp:lastPrinted>
  <dcterms:created xsi:type="dcterms:W3CDTF">2024-09-14T21:09:46Z</dcterms:created>
  <dcterms:modified xsi:type="dcterms:W3CDTF">2024-09-14T21:09:48Z</dcterms:modified>
</cp:coreProperties>
</file>