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D219E-2E09-4451-9C69-D11215E8D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9C38F-A5F9-475D-AC9E-394EE5FF3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B0537-8726-4BA1-8534-EFA997BA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EC4A9-AD4F-4202-81A3-A8F20B5E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3E5CE-51FC-40B2-8D07-3AE7ECDBA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78B7F-E702-4340-8765-BF2CE012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0E795-86BA-4D0E-B601-6D0AB86C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51C5E-563B-498B-9E17-589FE4CD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9477C-B500-4F3E-AA26-219C2FCA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EA427-69E6-41B3-9FA9-CFFADE503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802B1-2C25-4670-B853-B178299C6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524304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公司电工安全培训题库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电工安全基础知识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电工安全操作技能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电工安全意识培养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电工安全事故案例分析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电工安全培训总结与展望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https://d.book118.com/836105243042010041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2024-09-08T01:22:03.541</cp:lastPrinted>
  <dcterms:created xsi:type="dcterms:W3CDTF">2024-09-07T17:22:03Z</dcterms:created>
  <dcterms:modified xsi:type="dcterms:W3CDTF">2024-09-07T17:22:05Z</dcterms:modified>
</cp:coreProperties>
</file>