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1CFFA-CBDD-49C0-BD78-8C0C90D72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21496-F5FA-4F43-BDEC-F2374E06F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1EF8-BDAA-4030-A5AD-5B18401A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0A50D-CBFF-474B-B966-921BCEC8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4D06E-B429-4E1D-A38B-3C095C33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C354FA-C4DE-4F46-96DD-03B23C18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A7E553-467A-485E-B66D-444B7C17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BC581-3EA3-41AC-A332-B7E6CA170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5B559-8359-4A40-A227-FCE41F15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AE930-F0DC-4607-8FB3-17D2B3538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E3B6E-97E1-4808-B957-37448C9A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015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企业并购重组的概念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并购重组定义与类型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并购动机及战略目标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并购流程与关键环节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估值方法与技巧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融资策略及支付方式选择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跨文化整合与人力资源管理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并购重组定义与类型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并购重组定义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并购重组是指企业之间通过兼并、收购、资产置换、股权转让等方式实现资源整合、优化配置，达到提升企业价值、增强市场竞争力等目的的一种经济活动。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并购重组意义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并购重组是企业实现快速扩张、提高市场份额、获取优质资源、实现协同效应等目标的重要手段，对于推动企业转型升级、优化产业结构、促进经济发展具有重要意义。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并购重组概念解析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股权转让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企业通过股权转让的方式引入战略投资者或实现控制权变更。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资产置换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企业之间通过资产置换的方式实现资源整合，优化资产配置。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混合并购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不同行业、不同领域的企业之间的并购，旨在实现多元化经营、分散风险。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横向并购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同行业或相似行业的企业之间的并购，旨在扩大市场份额、提高行业地位。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纵向并购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处于产业链上下游的企业之间的并购，旨在实现产业链的整合、降低成本。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常见并购重组类型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企业并购重组涉及公司法、证券法、反垄断法等多部法律法规，企业需要遵守相关法律法规的规定，确保并购重组活动的合法合规。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政府为了鼓励企业并购重组，推动产业升级和经济发展，会出台一系列的政策措施，如税收优惠、资金扶持、行政审批简化等。企业需要了解并充分利用相关政策，降低并购重组成本，提高并购重组效率。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并购动机及战略目标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企业成长与扩张需求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通过并购，企业可以迅速获得目标公司的市场份额，从而扩大自身的市场覆盖范围和影响力。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多元化经营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并购有助于企业实现多元化经营，降低对单一业务或市场的依赖，提高整体经营的稳定性和可持续性。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获取先进技术或品牌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通过并购拥有先进技术或知名品牌的目标公司，企业可以提升自身技术水平和品牌影响力，加速成长和扩张。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并购可以实现双方资源的共享和互补，优化资源配置，提高资源利用效率。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资源共享与互补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通过并购整合生产、销售、研发等环节，企业可以降低单位产品的成本，提高盈利能力。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并购有助于企业加强对上下游供应链的控制，保障原材料供应和产品销售的稳定性，提高整体运营效率。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资源整合与优化配置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通过并购扩大市场份额，企业可以增强在市场上的话语权，对市场价格、规则等产生更大影响。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增强市场话语权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实现规模经济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并购有助于企业实现规模经济，降低单位产品的固定成本，提高生产效率和盈利能力。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并购知名品牌企业或拥有独特技术的公司，可以迅速提升企业的品牌影响力和市场竞争力。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提升市场竞争力及地位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并购流程与关键环节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根据企业自身的发展战略和市场环境，明确并购的目的、目标和预期收益。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明确并购战略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组建专业的并购团队，包括投资、财务、法律、业务等方面的专家，负责并购项目的策划和实施。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建立并购团队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通过市场调查、行业分析等方式，筛选出符合并购战略的目标企业，并进行初步评估。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目标筛选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前期准备及目标筛选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制定详细的谈判策略，明确谈判的重点和底线，以及应对各种可能出现的情况。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交易结构设计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根据目标企业的具体情况和并购目的，设计合理的交易结构，包括支付方式、股权比例、对价调整机制等。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交易谈判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与目标企业进行谈判，就交易结构、价格、条款等关键内容进行协商，达成初步意向。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交易结构设计及谈判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对目标企业进行全面的尽职调查，包括财务状况、法律事务、业务运营等方面的审查，以评估目标企业的真实价值和潜在风险。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对尽职调查中发现的问题和风险进行深入分析，评估其对并购交易的影响和可能带来的后果。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针对评估出的风险，制定相应的应对策略和措施，以降低并购交易的风险。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尽职调查与风险评估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起草并购合同，明确交易各方的权利和义务，以及交易的具体细节和条款。合同需经过法律专业人士的审查，确保合法合规。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合同起草与审查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就合同内容与目标企业进行最后的谈判，达成一致后签订合同。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合同谈判与签订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制定详细的交割计划，包括资金支付、股权过户、资产交接等事项的安排，确保交割的顺利进行。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交割安排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合同签订及交割安排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估值方法与技巧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收益法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通过预测目标公司未来的收益并折现到当前价值来估算其价值。这种方法适用于具有稳定现金流和可预测未来的公司。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通过评估目标公司的资产和负债来估算其价值。这种方法适用于资产重、盈利能力不稳定的公司。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通过比较目标公司与同行业或相似公司的市场价值来估算其价值。这种方法适用于成熟、稳定且可比性强的行业和公司。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常见估值方法介绍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在并购交易中，双方可以约定未来一段时间内目标公司需要实现的业绩或其他指标，如未达到则需要进行相应的估值调整。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对赌协议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在交易完成后，如目标公司实际盈利低于预测盈利，则原股东需要向收购方支付一定金额的补偿。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盈利预测补偿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如目标公司在交易完成后出现资产减值，则原股东需要向收购方支付一定金额的补偿。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资产减值补偿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估值调整机制设计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https://d.book118.com/836110154222010034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2024-09-04T08:11:02.460</cp:lastPrinted>
  <dcterms:created xsi:type="dcterms:W3CDTF">2024-09-04T00:11:02Z</dcterms:created>
  <dcterms:modified xsi:type="dcterms:W3CDTF">2024-09-04T00:11:04Z</dcterms:modified>
</cp:coreProperties>
</file>