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F9AF5-D16A-4BEB-973E-AA2F5A258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A2768-13EE-490B-A864-01C0460CC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1B052-D224-435F-86A4-FA8B5ACF6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CCEAC-50DF-479B-B38B-E2C222007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7D3DF7-0C16-4731-87C3-F714A9B59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885447-4FA9-43B4-AF0A-2144E33C9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3204A-0F3F-4C67-93A8-7BC5DA5C9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719D9-D306-41AF-850B-006F0DA7B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2FCF1-7CB2-4BB7-89E1-6BB52569B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D3D35-0225-43DD-9B73-AFCD4728D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F67D5-B431-41C7-B0B1-40C45E710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1100011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如何在竞争激烈的商超市场中脱颖而出</a:t>
            </a:r>
            <a:endParaRPr lang="en-US" sz="495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2024-01-08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了解市场和竞争对手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制定差异化战略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优化供应链管理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利用数字技术提升竞争力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建立强大的合作伙伴关系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持续创新和学习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802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8400" b="1">
                <a:solidFill>
                  <a:srgbClr val="D3816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了解市场和竞争对手</a:t>
            </a:r>
            <a:endParaRPr lang="en-US" sz="45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67" r="8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跟踪行业动态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关注政策法规、科技进步、社会文化等方面的变化，了解对市场的影响。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定期市场调研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收集和分析数据，了解消费者需求、购买行为和市场容量。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预测市场走向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基于历史数据和市场趋势，预测未来市场变化，提前布局。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分析市场趋势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研究竞争对手策略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分析竞争对手的产品和服务：了解竞争对手的优势和劣势，寻找差异化机会。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关注竞争对手的营销策略：学习竞争对手的营销手段，如价格战、促销活动等。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分析竞争对手的组织结构和运营模式：了解竞争对手的运营效率和成本控制。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深入挖掘客户需求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通过调查问卷、访谈等方式了解客户的真实需求和痛点。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建立客户画像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根据客户数据和行为，描绘目标客户群体特征，以便精准定位。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持续收集客户反馈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关注客户评价和投诉，及时调整产品和服务，提高客户满意度。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了解客户需求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8400" b="1">
                <a:solidFill>
                  <a:srgbClr val="D3816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制定差异化战略</a:t>
            </a:r>
            <a:endParaRPr lang="en-US" sz="45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67" r="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引入新技术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利用新技术改进产品或服务，提高用户体验和效率。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研发独特的产品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通过研发具有创新性的产品，满足消费者需求，从而在市场上脱颖而出。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提供定制化服务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根据消费者需求提供定制化的产品或服务，满足个性化需求。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创新产品和服务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通过品牌故事、品牌形象和品牌价值观等元素，塑造独特的品牌个性。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塑造品牌个性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明确品牌定位，并不断强化其在消费者心中的形象。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强化品牌定位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确保品牌形象在各个渠道和营销活动中保持一致。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统一品牌形象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独特的品牌形象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制定高标准的客户服务规范，确保提供优质的服务。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建立客户服务标准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建立专业的客服团队，提供专业、热情的服务。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培训专业客服团队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积极回应和解决客户反馈的问题，提高客户满意度。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及时处理客户反馈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提供优质的客户服务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8400" b="1">
                <a:solidFill>
                  <a:srgbClr val="D3816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优化供应链管理</a:t>
            </a:r>
            <a:endParaRPr lang="en-US" sz="45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通过技术手段实现实时库存监控，及时掌握库存情况，避免缺货或积压现象。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实时库存监控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运用数据分析工具，对销售数据和市场趋势进行精准预测，以制定合理的库存计划。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精准预测需求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建立快速响应的补货机制，确保库存不足时能及时补充，维持货架商品充足。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快速补货机制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高效的库存管理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合理配置资源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根据实际需求合理配置人力、物力和财力等资源，避免浪费。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精细化管理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推行精细化管理，降低管理成本，提高管理效率。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优化采购策略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通过集中采购、长期合作等方式降低采购成本，提高采购效率。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804" b="180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降低运营成本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https://d.book118.com/836111000113010034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2024-09-03T14:59:43.413</cp:lastPrinted>
  <dcterms:created xsi:type="dcterms:W3CDTF">2024-09-03T06:59:43Z</dcterms:created>
  <dcterms:modified xsi:type="dcterms:W3CDTF">2024-09-03T06:59:45Z</dcterms:modified>
</cp:coreProperties>
</file>