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BF7B-BE64-4B70-AAFA-CE42D72F4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DCB20-CD8D-4566-B7A8-E487AC99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C1D0E-AE66-4A7F-86F4-212D453D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DF9EC-B253-4A62-AB1B-278BB0C2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EA655-A763-4E95-8946-A33BFB21D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36CD3-2E51-4CBD-B4EF-7012623D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3A5BA-DB6A-4F3E-BE67-C2174B6E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5D6B2-993D-4796-8C38-934A2F2CD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49EC2-94DD-45F3-93ED-327718B7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2B7F-20B5-42B3-9FF5-C9A07DFB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26BB4-8501-4B37-AE1A-F40DF14E7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1005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自发性气胸患者的护理查房ppt课件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自发性气胸的典型病例分享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757" r="367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气胸是指气体进入胸膜腔，造成胸膜腔内积气的状态。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自发性气胸、创伤性气胸、人工气胸。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肺组织或脏层胸膜自发破裂，或肺大泡、细小支气管自行破裂，使肺内气体进入胸膜腔。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创伤性气胸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人工气胸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708" r="2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由于胸部外伤、手术操作等导致的空气进入胸膜腔。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通过胸腔穿刺术将空气注入胸膜腔，用于诊断和治疗某些疾病。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呼吸困难、胸痛、咳嗽、发绀等。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患侧胸部饱满、叩诊呈鼓音、听诊呼吸音减弱或消失等。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自发性气胸的护理评估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了解患者病情状况，为制定护理计划提供依据。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评估患者对疾病和治疗的认知程度，以便进行针对性健康教育。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评估患者的生活习惯和自理能力，以便制定合适的护理措施。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评估患者的心理状况，以便提供心理支持和疏导。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评估患者的日常生活能力和自理能力，如饮食、洗漱、穿衣等。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了解患者对自发性气胸的认知程度和治疗方案的了解情况。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了解患者情绪状态、心理需求和应对方式。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了解患者自发性气胸的发病诱因、症状、治疗经过等。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观察患者呼吸、循环、神经系统等状况，评估病情严重程度。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使用相关心理量表，评估患者的情绪状态和应对方式。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通过与患者及其家属的交流，了解患者的病情和认知情况。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通过观察、触诊、听诊等方式，评估患者的身体状况。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认知情况评估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通过询问患者对疾病和治疗方案的了解情况，评估其认知情况。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生活自理能力评估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观察患者的日常生活能力和自理能力，评估其生活自理能力。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自发性气胸的护理措施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https://d.book118.com/836111005200010031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2024-08-30T10:34:19.138</cp:lastPrinted>
  <dcterms:created xsi:type="dcterms:W3CDTF">2024-08-30T02:34:19Z</dcterms:created>
  <dcterms:modified xsi:type="dcterms:W3CDTF">2024-08-30T02:34:21Z</dcterms:modified>
</cp:coreProperties>
</file>