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EB0FD1-E816-4135-AC64-4097B8BBC3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B2974F-45EE-4262-8BDD-3F5836D254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A378F0-4BD7-491D-8458-7A2D2FE37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B917C5-E928-4E56-9BF4-DC9CC1C66E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8293EB-EE8B-4BD9-A5E0-BFC8FE69E6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FC9615-04B9-4D9B-ABCE-FB77A007E3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4949E0-3C83-4B7B-A832-3459244993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E9DFEB-40E6-4A9A-954B-8A02273E5B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D55DF4-FB3E-47C0-A96E-376E25864A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7E7C7-BFAC-435A-99C9-BC4779925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4DABD7-1B24-41D0-BF77-2824AADC1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1101504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《财务报表与现金流》ppt课件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财务报表概述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资产负债表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利润表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现金流量表</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财务报表分析</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财务报表概述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财务报表是企业对外提供的反映其财务状况、经营成果和现金流量的文件，包括资产负债表、利润表、现金流量表等。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财务报表为投资者、债权人、政府机构和其他利益相关者提供了关于企业财务状况和经营绩效的信息，有助于他们做出决策。</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资产负债表</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利润表</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现金流量表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所有者权益变动表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财务报表的种类</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反映企业一定时点的资产、负债和所有者权益状况的财务报表。</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反映企业一定时期内的收入、费用和利润情况的财务报表。</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反映企业一定时期内的现金流入和流出的财务报表。</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反映企业一定时期内所有者权益变动情况的财务报表。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财务报表的编制基础包括资产、负债、所有者权益、收入、费用和利润等会计要素。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会计要素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会计原则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会计假设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财务报表的编制应遵循客观性、相关性、明晰性、可比性和实质重于形式等会计原则。</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财务报表的编制基于会计假设，包括会计主体、持续经营、会计分期和货币计量等假设。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财务报表的编制基础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资产负债表</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资产负债表是反映企业在某一特定日期财务状况的财务报表，它列出了企业资产、负债和所有者权益的各个项目。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资产负债表由资产、负债和所有者权益三大类项目组成，其中资产等于负债加上所有者权益。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定义与构成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构成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流动资产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包括现金、银行存款、应收账款、存货等，这些资产可以在一年内或一个经营周期内变现。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非流动资产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包括固定资产、无形资产、长期投资等，这些资产变现周期较长，通常超过一年。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资产类别的细分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包括应付账款、短期借款等短期债务，这些债务需要在一年内偿还。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流动负债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包括长期借款、长期应付款等长期债务，这些债务需要在一年后偿还。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非流动负债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负债类别的细分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即注册资本，是企业的股东方投入企业的资本金。</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股本</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是企业经营过程中积累的利润，包括未分配利润和盈余公积。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留存收益</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包括资本公积、库存股等其他权益项目。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其他权益</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所有者权益的细分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利润表</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利润表是反映企业在一定会计期间经营成果的财务报表，通过比较不同会计期间的利润表数据，可以了解企业的盈利能力、经营效率以及未来发展趋势。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构成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利润表主要由营业收入、营业成本、营业利润、利润总额和净利润等项目构成。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定义与构成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https://d.book118.com/836111015044010033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2024-09-01T19:09:49.340</cp:lastPrinted>
  <dcterms:created xsi:type="dcterms:W3CDTF">2024-09-01T11:09:49Z</dcterms:created>
  <dcterms:modified xsi:type="dcterms:W3CDTF">2024-09-01T11:09:51Z</dcterms:modified>
</cp:coreProperties>
</file>