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842B6-8FFD-4195-B0EA-9ED895241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BAA40-8041-4AF1-8324-6389BB40E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09F7E-B9AE-41B5-ADDE-736362893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B3250E-5389-4FC2-85F5-62F2BC86F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232212-7260-44D6-91FE-065BDD480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3B3AFC-213A-43C7-ADDF-4B1A9228D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FDC95C-BD42-4CE3-B1B3-8680131DB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59E601-AF2E-48BE-BC44-EFD32F9F6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35FAC9-37ED-43CE-B4E3-847377C69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04BBA-E178-43EC-871A-BAB6D4311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74FB1-0685-4EBE-8EBF-9C4FE3115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120230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:PPT可修改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旅游消费升级引领旅游行业的高质量发展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旅游消费升级背景与意义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旅游产品创新与升级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旅游目的地优化与拓展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旅游企业转型升级策略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政府政策支持与市场监管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人才培养与团队建设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旅游消费升级背景与意义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消费升级趋势分析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随着经济发展和生活水平提高，消费者对旅游产品的需求从单一的观光游览向多元化、个性化转变。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消费者对旅游产品的品质和服务水平要求不断提高，愿意为高品质的旅游体验支付更高费用。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互联网、大数据、人工智能等技术的广泛应用，为旅游消费升级提供了有力支持，推动了旅游行业的数字化与智能化发展。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消费者需求日益多元化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品质消费成为新追求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数字化与智能化趋势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旅游市场规模持续扩大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旅游产品供给不足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旅游消费升级潜力巨大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旅游市场现状及前景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当前旅游市场存在优质旅游产品供给不足的问题，难以满足消费者日益增长的多元化、高品质需求。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随着消费者收入水平的提高和旅游消费观念的转变，旅游消费升级的潜力巨大，将成为推动旅游行业高质量发展的重要动力。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国内旅游市场保持快速增长，出境旅游市场也呈现出蓬勃发展的态势，为旅游消费升级提供了广阔空间。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提升旅游产业竞争力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旅游消费升级将推动旅游产业向更高质量、更有效率、更加公平、更可持续的方向发展，提升旅游产业的整体竞争力。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促进经济转型升级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旅游消费升级将带动相关产业的发展，促进经济结构的优化和转型升级，为经济增长注入新动力。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满足人民美好生活需要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旅游消费升级将提供更多优质、个性化的旅游产品，满足人民群众对美好生活的向往和追求，提升人民群众的获得感和幸福感。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高质量发展重要性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旅游产品创新与升级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个性化行程设计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私人导游服务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主题旅游产品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根据游客需求和偏好，提供定制化的行程安排，包括目的地、住宿、餐饮、活动等。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为游客提供专属导游，满足个性化需求和提供深度旅游体验。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针对不同主题和兴趣点，设计独特的旅游产品，如文化、自然、冒险等。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个性化定制旅游产品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互动体验项目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在旅游过程中增加互动环节，让游客更深入地了解当地文化和风俗。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沉浸式旅游体验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通过虚拟现实、增强现实等技术，为游客创造身临其境的旅游体验。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当地生活体验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让游客深入体验当地生活，如民宿、当地美食、手工艺等。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体验式旅游产品开发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利用人工智能和大数据技术，为游客提供智能导游服务，包括语音导览、智能问答等。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智能化导游服务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通过智能化预订系统，为游客提供更加便捷、个性化的预订服务。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智能化预订系统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运用大数据分析，了解游客需求和行为，优化旅游产品和服务。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旅游数据分析与应用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智能化旅游服务提升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旅游目的地优化与拓展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提升旅游资源品质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通过改善旅游基础设施、提高服务质量和水平、加强市场营销等手段，提高旅游资源的品质和知名度。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推动旅游产业融合发展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促进旅游与农业、工业、文化、体育等相关产业的融合发展，形成多元化的旅游产品和服务体系。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挖掘和整合各类旅游资源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包括自然风光、历史文化、民俗风情等，形成具有吸引力和竞争力的旅游产品和线路。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优质旅游资源整合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667" r="12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依托当地独特的自然、文化等资源，打造具有鲜明特色和吸引力的特色小镇，推动旅游产业集聚发展。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培育特色小镇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充分利用农村地区的自然风光和民俗文化等资源，开发乡村旅游产品，促进农村经济发展和农民增收。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发展乡村旅游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通过发展旅游业，带动贫困地区经济社会发展，实现旅游扶贫和乡村振兴的有机结合。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加强旅游扶贫工作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特色小镇与乡村旅游发展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https://d.book118.com/836112023005010044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2024-09-12T05:00:56.673</cp:lastPrinted>
  <dcterms:created xsi:type="dcterms:W3CDTF">2024-09-11T21:00:56Z</dcterms:created>
  <dcterms:modified xsi:type="dcterms:W3CDTF">2024-09-11T21:00:58Z</dcterms:modified>
</cp:coreProperties>
</file>