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49CB0-4B08-4066-8510-16AB52DD4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F6869-ACCB-46C9-A998-96F56902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003C3-6E9C-4F10-ADB2-807B18ADF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FC2E9-BDF5-4D12-85F4-27D6EDF4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639015-F92F-4D34-BEE8-DAACCA49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E276F-96D5-4800-B901-441C8DCE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D9DC9-8D34-4774-9CA2-F3B3F110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481F4-2D57-4BF2-9E5F-C837AB540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D5F9F-4DB8-4379-A0C7-92E94EDE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F829-9BEF-4613-B120-7788D88B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1F55D-232D-4751-B01F-AE8093203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2042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化妆品双十一活动主题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活动主题创意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产品策略与优惠方案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819" r="41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819" r="41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双十一购物狂欢节起源于2009年，当时只有一家电商平台参与，现已成为中国乃至全球最大的购物狂欢节。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双十一不仅是一场购物盛宴，更是消费者享受优惠、品牌展示实力、电商平台提升业绩的重要时刻。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双十一购物狂欢节起源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化妆品市场近年来持续繁荣，消费者对美的追求和对个人形象的关注推动市场不断增长。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随着消费者对化妆品成分、功效和品牌的日益关注，天然、有机、高端化妆品成为市场新宠。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化妆品市场现状及趋势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通过双十一购物狂欢节，提升化妆品品牌知名度，扩大市场份额，增加销售额。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吸引更多消费者关注并参与活动，提升品牌曝光度；通过优惠促销等手段激发消费者购买欲望，提高销售额；加强品牌与消费者之间的互动与沟通，提升品牌忠诚度。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281" r="3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以璀璨的星空为灵感，打造闪耀夺目的化妆品系列，让美丽如星辰般灿烂。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星光熠熠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双十一期间推出独家优惠，让消费者以更实惠的价格购买到心仪的化妆品。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限时特惠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通过举办化妆技巧培训、美妆达人分享等活动，提升消费者的化妆技能，让美丽更加动人。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美丽加冕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闪耀美丽，尽在双十一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848" r="68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257" r="252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257" r="2525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美妆盛宴，狂欢不停歇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美妆大赏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评选出最受欢迎的化妆品品牌和单品，为消费者提供购物参考。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狂欢派对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在双十一当晚举办线上或线下美妆派对，邀请美妆达人、明星等共襄盛举，让消费者在欢乐的氛围中享受购物的乐趣。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与其他时尚产业品牌合作，推出联名产品或限量版礼盒，为消费者带来更多惊喜和选择。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在双十一当天推出限时秒杀活动，让消费者有机会以超低价购买到心仪的化妆品。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秒杀特惠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486" r="234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买赠福利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24小时不打烊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购买指定化妆品即可获得精美赠品或优惠券等福利，增加购物的实惠感和满足感。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延长双十一活动的购物时间，让消费者有更多机会抢购到心仪的商品，享受购物的便利和快感。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限时抢购，美丽不打烊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8281" r="38281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双十一当天及前后一周，共计14天。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分为预热期、爆发期和返场期三个阶段，每个阶段有不同的营销策略和活动安排。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活动时间安排及流程设计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06" b="14706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利用社交媒体、电商平台、直播等渠道进行广泛宣传，提高品牌曝光度和用户参与度。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在实体店、商场等场所设置活动专区，提供试用、咨询等服务，吸引消费者关注和购买。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https://d.book118.com/836112042232010051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2024-09-17T23:35:47.365</cp:lastPrinted>
  <dcterms:created xsi:type="dcterms:W3CDTF">2024-09-17T15:35:47Z</dcterms:created>
  <dcterms:modified xsi:type="dcterms:W3CDTF">2024-09-17T15:35:49Z</dcterms:modified>
</cp:coreProperties>
</file>