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AFC79-D2A6-46A7-8C0E-5D8BB4A85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737CE-CC14-49A2-8379-F900E8FB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4DB30-E7ED-4E2D-9E02-CEFAE9BD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7986C-1168-43B3-9015-29449C7B4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F4C1B-B5B8-40DB-AC53-01B26387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F4227-E494-4148-9D50-6F9388D9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C5F47-F195-4ABD-AC1A-45D322B0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00C4F-B407-44CB-A8CF-5EAB125C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7FCE3-18E1-4DDF-B05E-E846D1A70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11EEE-F456-4868-AA80-6A2A62EE2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5E1EB-B32E-4695-A67A-F016CC57A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13115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高效信息筛选与整理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信息筛选基本原则与策略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高效整理方法与工具介绍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数字化技术在信息筛选中应用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团队协作与沟通在高效信息筛选中重要性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信息筛选基本原则与策略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明确所需信息的类型、范围和详细程度。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根据需求设定明确、具体的筛选目标，以便有针对性地寻找和评估信息。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设定筛选目标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确认信息来源的权威性、专业性和可信度。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对信息发布者的身份、背景和信誉进行核实，以确保信息的真实性和准确性。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评估信息来源可靠性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核实信息发布者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了解信息来源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从需求中提炼出关键词，以便在搜索时快速定位相关信息。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提炼关键词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利用搜索引擎的高级搜索功能，如限定搜索范围、排除特定词汇等，提高搜索效率。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使用高级搜索功能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运用关键词和搜索技巧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判断信息相关性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根据需求和目标判断信息的相关性，剔除与主题无关的信息。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评估信息重要性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对相关信息进行重要性评估，优先关注与需求密切相关且质量较高的信息。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筛选相关性与重要性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高效整理方法与工具介绍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根据信息的性质、来源、重要性等进行分类，以便快速定位和查找。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可采用树状结构、矩阵式分类等方式，确保分类清晰、易于理解。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定期对信息进行归类整理，保持分类体系的更新和优化。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分类整理法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为信息添加关键词或短语作为标签，方便后续检索和筛选。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可根据个人习惯和需求设置标签，如项目名称、时间、地点等。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定期审查和调整标签，确保标签的准确性和实用性。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标签化管理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笔记类应用推荐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Evernote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支持多平台同步，可创建笔记本、添加标签、附件等，便于信息的整合与分享。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OneNote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提供灵活的分区和页面布局，适合进行项目管理和知识整理。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Notion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强大的笔记应用，支持Markdown语法和自定义模板，便于信息的快速记录和整理。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提供云端存储服务，可创建文档、表格、幻灯片等，方便协作和分享。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Drive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实现文件的同步和备份，支持多平台访问，提高信息的安全性和可访问性。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Dropbox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苹果用户专属的云存储服务，可实现照片、文件等的自动备份和同步。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iCloud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云存储服务利用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数字化技术在信息筛选中应用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利用历史数据和统计模型，预测未来趋势和结果，帮助决策者做出更准确的判断。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通过数据挖掘技术，从海量数据中提取有价值的信息和知识，为决策提供支持。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发现数据之间的关联和规律，揭示隐藏在数据中的模式和趋势。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大数据分析技术辅助决策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利用图像识别技术，从图片和视频中提取有用信息，扩展信息筛选的范围和深度。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根据用户的历史行为和偏好，智能推荐相关信息和资源，提高信息筛选的个性化程度。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通过自然语言处理技术，理解和分析文本信息，提取关键词和主题，提高信息筛选的准确性和效率。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人工智能技术在信息筛选中作用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通过机器学习算法，对搜索结果进行排名，将最相关和最有用的信息展示给用户。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排名算法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利用分类算法，对信息进行自动分类和标签化，方便用户快速定位和筛选所需信息。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根据用户的搜索历史和偏好，提供个性化的搜索结果，提高信息筛选的满意度和效率。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个性化搜索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机器学习算法优化搜索结果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https://d.book118.com/836113115110010033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2024-09-02T00:24:42.636</cp:lastPrinted>
  <dcterms:created xsi:type="dcterms:W3CDTF">2024-09-01T16:24:42Z</dcterms:created>
  <dcterms:modified xsi:type="dcterms:W3CDTF">2024-09-01T16:24:44Z</dcterms:modified>
</cp:coreProperties>
</file>