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DB04-9D80-4298-8EA7-10EE73BA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13D5B-C4D5-4E09-A9C7-62996688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01372-C0AF-426D-A1CA-CDD57AE7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C4D4F-0FAE-47EC-8CC9-52A62A4A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FDAC2-E8E8-464B-BC1F-5C802F04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C624E-8C2A-434D-AAC1-10D402D2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A8946-8333-46AD-9AFB-2D504D05F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F23B2-CA80-4E72-BCAF-C8E4857E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8E4FC-4E4B-4738-B05D-B90D9D83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4CDE8-20CD-4A04-85C3-3AD7A618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A0703-6AD3-4018-B806-44B6CE49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3241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家族性激素生成障碍性甲状腺肿的护理查房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家族性激素生成障碍性甲状腺肿的相关知识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家族性激素生成障碍性甲状腺肿的相关知识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本病在新生儿中的发病率约为1/4000，男女比例为1:2。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家族史是本病的重要遗传因素，部分患者有阳性家族史。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家族性激素生成障碍性甲状腺肿是一种常染色体隐性遗传病。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患者甲状腺激素合成存在先天性缺陷，导致甲状腺肿和甲状腺功能减退。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家族性激素生成障碍性甲状腺肿的病因及发病机制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病因：常染色体隐性遗传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发病机制：甲状腺激素合成障碍，甲状腺肿及甲状腺功能减退症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诊断标准及鉴别诊断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诊断流程：根据患者的症状和体征，进行甲状腺功能检查、甲状腺超声检查等，以确定甲状腺肿的性质和程度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诊断标准：根据患者的临床表现、实验室检查和影像学检查进行综合诊断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鉴别诊断：与甲状腺炎、甲状腺癌等其他甲状腺疾病进行鉴别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诊断注意事项：在诊断过程中，需要注意患者的病史、家族史、临床表现和实验室检查等方面的信息，以避免误诊和漏诊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治疗方法：手术切除腺体，放射性碘治疗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并发症：甲状腺功能减退，需要终身服用甲状腺素片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注意事项：术后需注意饮食，避免感染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预后效果：良好，但需定期监测甲状腺激素水平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姓名：张三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籍贯：中国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年龄：45岁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性别：男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主诉：发现颈部增粗10+年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诊断：家族性激素生成障碍性甲状腺肿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既往史：否认家族遗传病史，否认特殊用药史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现病史：10+年来无特殊不适，未诊治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家族史及既往史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家族中有无其他遗传性疾病史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家族中有无甲状腺疾病史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患者既往有无甲状腺相关疾病史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家族中有无不良生活习惯史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实验室及辅助检查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甲状腺功能检查：血清TSH升高，甲状腺激素降低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甲状腺自身抗体检查：甲状腺过氧化物酶抗体（TPOAb）和甲状腺球蛋白抗体（TGAb）阳性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TRH兴奋试验：TRH兴奋试验可反映垂体对TRH的反应能力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血清TSH水平测定：血清TSH水平测定可反映垂体分泌TSH的功能状态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甲状腺功能减退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症状：疲劳、怕冷、体重增加、记忆力减退等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定义：甲状腺激素分泌不足或缺乏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护理措施：定期检查甲状腺功能，调整药物剂量，指导患者合理饮食，提供心理支持等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预防措施：合理安排生活，避免疲劳，保持心情愉悦，加强营养等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https://d.book118.com/836113241000010053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3"/>
  <p:tag name="KSO_WM_UNIT_INDEX" val="1_1_3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4"/>
  <p:tag name="KSO_WM_UNIT_INDEX" val="1_1_4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1_1"/>
  <p:tag name="KSO_WM_UNIT_INDEX" val="1_1_1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2"/>
  <p:tag name="KSO_WM_UNIT_INDEX" val="1_1_2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3"/>
  <p:tag name="KSO_WM_UNIT_INDEX" val="1_2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4"/>
  <p:tag name="KSO_WM_UNIT_INDEX" val="1_2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2_1"/>
  <p:tag name="KSO_WM_UNIT_INDEX" val="1_2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2"/>
  <p:tag name="KSO_WM_UNIT_INDEX" val="1_2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家族性激素生成障碍性甲状腺肿的护理查房</vt:lpstr>
      <vt:lpstr>目录</vt:lpstr>
      <vt:lpstr>家族性激素生成障碍性甲状腺肿的相关知识</vt:lpstr>
      <vt:lpstr>定义及概述</vt:lpstr>
      <vt:lpstr>家族性激素生成障碍性甲状腺肿的病因及发病机制</vt:lpstr>
      <vt:lpstr>诊断标准及鉴别诊断</vt:lpstr>
      <vt:lpstr>治疗及预后</vt:lpstr>
      <vt:lpstr>病例汇报</vt:lpstr>
      <vt:lpstr>患者基本信息</vt:lpstr>
      <vt:lpstr>病史及病程概述</vt:lpstr>
      <vt:lpstr>家族史及既往史</vt:lpstr>
      <vt:lpstr>实验室及辅助检查</vt:lpstr>
      <vt:lpstr>护理诊断</vt:lpstr>
      <vt:lpstr>甲状腺功能减退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2024-09-19T14:26:51.077</cp:lastPrinted>
  <dcterms:created xsi:type="dcterms:W3CDTF">2024-09-19T06:26:51Z</dcterms:created>
  <dcterms:modified xsi:type="dcterms:W3CDTF">2024-09-19T06:26:53Z</dcterms:modified>
</cp:coreProperties>
</file>