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E5BD31-323A-4BD0-80FF-4D4A09C23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77282-C65F-4FA4-B338-A6BF6F472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095FB9-AF88-4ECB-9DB9-9A6FBC5E2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10F07B-7FC0-4766-BBF1-F33218A40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C70009-52D0-41E9-B20B-956F943F67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292724-D19E-418E-9811-308E10BEAE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FA8507-67A5-4F17-91FD-2F04B6484F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14866-642E-4519-8C18-62EB09A71A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617AF4-967F-45E3-B546-3280D13E64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8DF61-D800-4BB5-A777-68372B8A8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30FB7-EF84-40FB-BC55-9F1E0AAC4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14222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规范化手卫生的编制和执行策略</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规范化手卫生编制策略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规范化手卫生执行策略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持续改进与优化措施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通过规范化手卫生，减少医护人员手部细菌数量，降低医院感染发生率，提高医疗质量。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提高医疗质量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333" r="17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保障患者安全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提升医院形象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规范化手卫生能够减少患者接触到的细菌数量，从而降低患者感染风险，保障患者安全。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医院作为公共场所，规范化手卫生不仅能够提高医院整体卫生水平，还能够提升医院形象和公信力。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效果评估与持续改进</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汇报规范化手卫生策略执行后的效果评估情况，包括医院感染发生率、医护人员手卫生意识提高程度等方面，并提出持续改进的建议和措施。</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手卫生现状分析</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介绍当前医院手卫生现状，包括医护人员手卫生意识、手卫生设施配备等方面。</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规范化手卫生策略制定</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阐述如何制定规范化手卫生策略，包括制定手卫生规范、培训医护人员、完善手卫生设施等方面。</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规范化手卫生策略执行</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详细介绍规范化手卫生策略的执行情况，包括医护人员手卫生操作规范、监督检查机制、奖惩措施等方面。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手卫生现状分析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083" r="150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通过规范的手卫生操作，可以有效减少医护人员和患者之间的交叉感染，降低医院感染的发生率。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预防医院感染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手卫生是医疗过程中的基本环节，规范的手卫生操作有助于提高医疗操作的准确性和安全性，从而提升医疗质量。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提高医疗质量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医护人员经常接触患者和医疗环境，规范的手卫生操作可以保护他们免受病原体的侵害，维护自身健康。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维护医护人员健康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部分医护人员对手卫生的重视程度不够，缺乏正确的洗手意识和习惯。</a:t>
            </a:r>
          </a:p>
        </p:txBody>
      </p:sp>
      <p:pic>
        <p:nvPicPr>
          <p:cNvPr id="4" name="Picture 4"/>
          <p:cNvPicPr>
            <a:picLocks noChangeAspect="1"/>
          </p:cNvPicPr>
          <p:nvPr/>
        </p:nvPicPr>
        <p:blipFill>
          <a:blip r:embed="rId2"/>
          <a:srcRect l="16208" r="162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8167" b="181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手卫生意识不足</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部分医疗机构手卫生设施配置不足或不合理，无法满足医护人员和患者的需求。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手卫生设施不完善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部分医护人员在手卫生执行过程中存在操作不规范、时间不足等问题，导致手卫生效果不佳。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手卫生执行不规范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当前手卫生状况及问题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17" r="16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培训和教育不足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部分医护人员缺乏手卫生相关知识和技能的培训和教育，导致其无法正确执行手卫生操作。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医护人员认知水平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医护人员对手卫生的认知水平和重视程度直接影响其手卫生执行的效果。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工作繁忙程度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医护人员工作繁忙时，可能会忽略或简化手卫生操作，从而影响手卫生的执行效果。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影响手卫生执行因素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规范化手卫生编制策略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583" r="1458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参考国际和国内相关手卫生指南和标准，结合实际情况，制定适用于本机构的手卫生标准。</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明确手卫生的定义、洗手指征、洗手方法、手消毒指征和方法等关键内容。</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制定各类手卫生相关操作流程和制度，如手卫生设施管理、手卫生用品采购和储存等。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制定统一的手卫生标准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在医疗机构的各个区域，特别是重点部门如手术室、产房、重症监护室等，合理配置手卫生设施，如洗手池、干手设施、手消毒剂等。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确保手卫生设施的数量、位置和便利性满足实际需求，方便医务人员和患者随时进行手卫生操作。</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定期对手卫生设施进行维护和更新，确保其正常运转和有效性。</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完善手卫生设施配置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对全体医务人员开展手卫生知识和技能的培训，包括洗手的正确方法、手消毒的正确使用等。</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通过宣传海报、宣传册、视频等多种形式，向患者和家属普及手卫生的重要性和正确方法。</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鼓励医务人员在日常工作中积极践行手卫生规范，树立榜样作用，带动患者和家属共同形成良好的手卫生习惯。</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加强手卫生培训与宣传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https://d.book118.com/836114222024010043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2024-09-10T22:57:19.444</cp:lastPrinted>
  <dcterms:created xsi:type="dcterms:W3CDTF">2024-09-10T14:57:19Z</dcterms:created>
  <dcterms:modified xsi:type="dcterms:W3CDTF">2024-09-10T14:57:21Z</dcterms:modified>
</cp:coreProperties>
</file>