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AC939D-7CDB-4427-BBF7-C9FE7EA79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C3652-D889-4736-AE8F-CD82E467CC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4D5A7B-F2C6-45BD-B496-C1302E970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3142BC-F823-409D-A106-C01F9C6A07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013240-65A3-4699-B1AE-9B3FF19E19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0AF74D-3E7B-4E9B-9BC5-6D8316B7A1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CB0512-693E-4491-A9B8-84EBBDF2CD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6ECD9F-593C-4490-85A2-F11549D63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F98706-0EC4-468B-8C4F-3C79F82A1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448C35-A3CC-4857-991F-04D6EFA6E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0CC7CE-E1F7-4B53-9DD5-A50F6C526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1513213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人卫版医学心理学之心身疾病教学课件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心身疾病概述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心身疾病的病因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心身疾病的诊断与治疗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心身疾病与心理干预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心身疾病案例分析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心身疾病概述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心身疾病是指心理社会因素在疾病的发生、发展过程中起重要作用的躯体器质性疾病和躯体功能性障碍。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心身疾病是指同时涉及到心理和生理两方面的疾病。心理社会因素在疾病的发生、发展过程中起着重要的作用，这些因素可能包括情绪状态、行为模式、生活事件等。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心身疾病的定义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心身疾病可以分为狭义和广义两类。狭义的心身疾病主要指那些有明显心理因素或心理障碍参与的躯体疾病；而广义的心身疾病则包括所有与心理因素相关的躯体疾病。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狭义的心身疾病通常与特定的心理因素或心理障碍有关，例如应激、焦虑、抑郁等。这些心理因素可能导致身体紧张、免疫系统功能下降，进而引发或加重某些躯体疾病。广义的心身疾病则涵盖了所有与心理因素相关的躯体疾病，包括许多常见疾病，如高血压、糖尿病、消化性溃疡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心身疾病的分类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心身疾病的症状表现多样，可能涉及身体多个系统，如心血管系统、消化系统、呼吸系统等。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身疾病的症状表现多种多样，可能包括胸闷、心悸、呼吸困难等心血管系统症状；恶心、呕吐、腹泻等消化系统症状；以及气喘、咳嗽等呼吸系统症状。这些症状可能与心理因素密切相关，例如长期焦虑或压力可能导致心血管系统的各种不适症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心身疾病的症状表现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心身疾病的病因</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长期或强烈的消极情绪，如焦虑、抑郁等，可能导致心身疾病。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情绪状态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083" r="8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个性特征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认知过程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某些个性特质，如敏感、多疑、易怒等，可能增加个体患心身疾病的风险。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不合理的思维方式、自我暗示等心理认知过程也可能导致心身疾病。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如失业、离婚、亲人过世等重大生活事件可能导致心身疾病。</a:t>
            </a:r>
          </a:p>
        </p:txBody>
      </p:sp>
      <p:pic>
        <p:nvPicPr>
          <p:cNvPr id="5" name="Picture 5"/>
          <p:cNvPicPr>
            <a:picLocks noChangeAspect="1"/>
          </p:cNvPicPr>
          <p:nvPr/>
        </p:nvPicPr>
        <p:blipFill>
          <a:blip r:embed="rId2"/>
          <a:srcRect l="12417" r="1241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417" r="154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生活事件</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缺乏社会支持、人际关系紧张等社会环境因素也可能影响心理健康。</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社会支持</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不同文化背景可能影响个体对疾病的认知和应对方式，从而影响心身疾病的发生。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文化背景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3" b="25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生物学因素</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遗传因素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某些心身疾病可能与遗传有关，家族中有相关疾病史的个体可能更容易患病。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生理机制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某些生理机制，如神经递质的不平衡、内分泌系统的失调等，可能与心身疾病的发生有关。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慢性疾病与损伤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长期患有慢性疾病或遭受身体损伤可能导致心身疾病。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心身疾病的诊断与治疗</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https://d.book118.com/836115132133010034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2024-09-03T21:18:55.581</cp:lastPrinted>
  <dcterms:created xsi:type="dcterms:W3CDTF">2024-09-03T13:18:55Z</dcterms:created>
  <dcterms:modified xsi:type="dcterms:W3CDTF">2024-09-03T13:18:57Z</dcterms:modified>
</cp:coreProperties>
</file>